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609" autoAdjust="0"/>
    <p:restoredTop sz="91720" autoAdjust="0"/>
  </p:normalViewPr>
  <p:slideViewPr>
    <p:cSldViewPr snapToGrid="0" snapToObjects="1" showGuides="1">
      <p:cViewPr>
        <p:scale>
          <a:sx n="24" d="100"/>
          <a:sy n="24" d="100"/>
        </p:scale>
        <p:origin x="276" y="-824"/>
      </p:cViewPr>
      <p:guideLst>
        <p:guide orient="horz" pos="3318"/>
        <p:guide orient="horz" pos="288"/>
        <p:guide orient="horz" pos="20160"/>
        <p:guide orient="horz"/>
        <p:guide pos="581"/>
        <p:guide pos="27069"/>
        <p:guide orient="horz" pos="20036"/>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ijun\Desktop\ERSP-PL\Win%202016\week%204%20CDF%20analysis%20by%20type\result-problem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sz="2600"/>
              <a:t>Completion of Problems CDF Chart</a:t>
            </a:r>
          </a:p>
          <a:p>
            <a:pPr>
              <a:defRPr/>
            </a:pPr>
            <a:r>
              <a:rPr lang="en-US"/>
              <a:t>In Percentage of Students per Minute</a:t>
            </a:r>
          </a:p>
        </c:rich>
      </c:tx>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Sheet1!$I$1</c:f>
              <c:strCache>
                <c:ptCount val="1"/>
                <c:pt idx="0">
                  <c:v>sumList</c:v>
                </c:pt>
              </c:strCache>
            </c:strRef>
          </c:tx>
          <c:spPr>
            <a:ln w="28575" cap="rnd">
              <a:solidFill>
                <a:schemeClr val="accent1"/>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Sheet1!$I$2:$I$1501</c:f>
              <c:numCache>
                <c:formatCode>General</c:formatCode>
                <c:ptCount val="1500"/>
                <c:pt idx="0">
                  <c:v>0</c:v>
                </c:pt>
                <c:pt idx="1">
                  <c:v>8.7719298245614041</c:v>
                </c:pt>
                <c:pt idx="2">
                  <c:v>8.7719298245614041</c:v>
                </c:pt>
                <c:pt idx="3">
                  <c:v>8.7719298245614041</c:v>
                </c:pt>
                <c:pt idx="4">
                  <c:v>8.7719298245614041</c:v>
                </c:pt>
                <c:pt idx="5">
                  <c:v>8.7719298245614041</c:v>
                </c:pt>
                <c:pt idx="6">
                  <c:v>10.526315789473685</c:v>
                </c:pt>
                <c:pt idx="7">
                  <c:v>10.526315789473685</c:v>
                </c:pt>
                <c:pt idx="8">
                  <c:v>12.280701754385966</c:v>
                </c:pt>
                <c:pt idx="9">
                  <c:v>14.035087719298247</c:v>
                </c:pt>
                <c:pt idx="10">
                  <c:v>14.035087719298247</c:v>
                </c:pt>
                <c:pt idx="11">
                  <c:v>14.035087719298247</c:v>
                </c:pt>
                <c:pt idx="12">
                  <c:v>14.035087719298247</c:v>
                </c:pt>
                <c:pt idx="13">
                  <c:v>14.035087719298247</c:v>
                </c:pt>
                <c:pt idx="14">
                  <c:v>14.035087719298247</c:v>
                </c:pt>
                <c:pt idx="15">
                  <c:v>14.035087719298247</c:v>
                </c:pt>
                <c:pt idx="16">
                  <c:v>14.035087719298247</c:v>
                </c:pt>
                <c:pt idx="17">
                  <c:v>14.035087719298247</c:v>
                </c:pt>
                <c:pt idx="18">
                  <c:v>14.035087719298247</c:v>
                </c:pt>
                <c:pt idx="19">
                  <c:v>15.789473684210527</c:v>
                </c:pt>
                <c:pt idx="20">
                  <c:v>17.543859649122808</c:v>
                </c:pt>
                <c:pt idx="21">
                  <c:v>17.543859649122808</c:v>
                </c:pt>
                <c:pt idx="22">
                  <c:v>17.543859649122808</c:v>
                </c:pt>
                <c:pt idx="23">
                  <c:v>17.543859649122808</c:v>
                </c:pt>
                <c:pt idx="24">
                  <c:v>19.298245614035089</c:v>
                </c:pt>
                <c:pt idx="25">
                  <c:v>19.298245614035089</c:v>
                </c:pt>
                <c:pt idx="26">
                  <c:v>19.298245614035089</c:v>
                </c:pt>
                <c:pt idx="27">
                  <c:v>19.298245614035089</c:v>
                </c:pt>
                <c:pt idx="28">
                  <c:v>19.298245614035089</c:v>
                </c:pt>
                <c:pt idx="29">
                  <c:v>19.298245614035089</c:v>
                </c:pt>
                <c:pt idx="30">
                  <c:v>19.298245614035089</c:v>
                </c:pt>
                <c:pt idx="31">
                  <c:v>19.298245614035089</c:v>
                </c:pt>
                <c:pt idx="32">
                  <c:v>19.298245614035089</c:v>
                </c:pt>
                <c:pt idx="33">
                  <c:v>21.05263157894737</c:v>
                </c:pt>
                <c:pt idx="34">
                  <c:v>21.05263157894737</c:v>
                </c:pt>
                <c:pt idx="35">
                  <c:v>24.561403508771932</c:v>
                </c:pt>
                <c:pt idx="36">
                  <c:v>24.561403508771932</c:v>
                </c:pt>
                <c:pt idx="37">
                  <c:v>26.315789473684212</c:v>
                </c:pt>
                <c:pt idx="38">
                  <c:v>26.315789473684212</c:v>
                </c:pt>
                <c:pt idx="39">
                  <c:v>26.315789473684212</c:v>
                </c:pt>
                <c:pt idx="40">
                  <c:v>28.070175438596493</c:v>
                </c:pt>
                <c:pt idx="41">
                  <c:v>28.070175438596493</c:v>
                </c:pt>
                <c:pt idx="42">
                  <c:v>29.824561403508774</c:v>
                </c:pt>
                <c:pt idx="43">
                  <c:v>33.333333333333336</c:v>
                </c:pt>
                <c:pt idx="44">
                  <c:v>35.087719298245617</c:v>
                </c:pt>
                <c:pt idx="45">
                  <c:v>35.087719298245617</c:v>
                </c:pt>
                <c:pt idx="46">
                  <c:v>35.087719298245617</c:v>
                </c:pt>
                <c:pt idx="47">
                  <c:v>38.596491228070178</c:v>
                </c:pt>
                <c:pt idx="48">
                  <c:v>40.350877192982459</c:v>
                </c:pt>
                <c:pt idx="49">
                  <c:v>40.350877192982459</c:v>
                </c:pt>
                <c:pt idx="50">
                  <c:v>40.350877192982459</c:v>
                </c:pt>
                <c:pt idx="51">
                  <c:v>40.350877192982459</c:v>
                </c:pt>
                <c:pt idx="52">
                  <c:v>40.350877192982459</c:v>
                </c:pt>
                <c:pt idx="53">
                  <c:v>40.350877192982459</c:v>
                </c:pt>
                <c:pt idx="54">
                  <c:v>40.350877192982459</c:v>
                </c:pt>
                <c:pt idx="55">
                  <c:v>42.10526315789474</c:v>
                </c:pt>
                <c:pt idx="56">
                  <c:v>42.10526315789474</c:v>
                </c:pt>
                <c:pt idx="57">
                  <c:v>42.10526315789474</c:v>
                </c:pt>
                <c:pt idx="58">
                  <c:v>42.10526315789474</c:v>
                </c:pt>
                <c:pt idx="59">
                  <c:v>42.10526315789474</c:v>
                </c:pt>
                <c:pt idx="60">
                  <c:v>42.10526315789474</c:v>
                </c:pt>
                <c:pt idx="61">
                  <c:v>42.10526315789474</c:v>
                </c:pt>
                <c:pt idx="62">
                  <c:v>42.10526315789474</c:v>
                </c:pt>
                <c:pt idx="63">
                  <c:v>42.10526315789474</c:v>
                </c:pt>
                <c:pt idx="64">
                  <c:v>42.10526315789474</c:v>
                </c:pt>
                <c:pt idx="65">
                  <c:v>42.10526315789474</c:v>
                </c:pt>
                <c:pt idx="66">
                  <c:v>42.10526315789474</c:v>
                </c:pt>
                <c:pt idx="67">
                  <c:v>43.859649122807021</c:v>
                </c:pt>
                <c:pt idx="68">
                  <c:v>43.859649122807021</c:v>
                </c:pt>
                <c:pt idx="69">
                  <c:v>45.614035087719301</c:v>
                </c:pt>
                <c:pt idx="70">
                  <c:v>47.368421052631582</c:v>
                </c:pt>
                <c:pt idx="71">
                  <c:v>47.368421052631582</c:v>
                </c:pt>
                <c:pt idx="72">
                  <c:v>49.122807017543863</c:v>
                </c:pt>
                <c:pt idx="73">
                  <c:v>50.877192982456144</c:v>
                </c:pt>
                <c:pt idx="74">
                  <c:v>50.877192982456144</c:v>
                </c:pt>
                <c:pt idx="75">
                  <c:v>50.877192982456144</c:v>
                </c:pt>
                <c:pt idx="76">
                  <c:v>50.877192982456144</c:v>
                </c:pt>
                <c:pt idx="77">
                  <c:v>52.631578947368425</c:v>
                </c:pt>
                <c:pt idx="78">
                  <c:v>54.385964912280706</c:v>
                </c:pt>
                <c:pt idx="79">
                  <c:v>54.385964912280706</c:v>
                </c:pt>
                <c:pt idx="80">
                  <c:v>54.385964912280706</c:v>
                </c:pt>
                <c:pt idx="81">
                  <c:v>54.385964912280706</c:v>
                </c:pt>
                <c:pt idx="82">
                  <c:v>54.385964912280706</c:v>
                </c:pt>
                <c:pt idx="83">
                  <c:v>54.385964912280706</c:v>
                </c:pt>
                <c:pt idx="84">
                  <c:v>54.385964912280706</c:v>
                </c:pt>
                <c:pt idx="85">
                  <c:v>54.385964912280706</c:v>
                </c:pt>
                <c:pt idx="86">
                  <c:v>54.385964912280706</c:v>
                </c:pt>
                <c:pt idx="87">
                  <c:v>54.385964912280706</c:v>
                </c:pt>
                <c:pt idx="88">
                  <c:v>54.385964912280706</c:v>
                </c:pt>
                <c:pt idx="89">
                  <c:v>54.385964912280706</c:v>
                </c:pt>
                <c:pt idx="90">
                  <c:v>54.385964912280706</c:v>
                </c:pt>
                <c:pt idx="91">
                  <c:v>56.140350877192986</c:v>
                </c:pt>
                <c:pt idx="92">
                  <c:v>56.140350877192986</c:v>
                </c:pt>
                <c:pt idx="93">
                  <c:v>56.140350877192986</c:v>
                </c:pt>
                <c:pt idx="94">
                  <c:v>56.140350877192986</c:v>
                </c:pt>
                <c:pt idx="95">
                  <c:v>56.140350877192986</c:v>
                </c:pt>
                <c:pt idx="96">
                  <c:v>56.140350877192986</c:v>
                </c:pt>
                <c:pt idx="97">
                  <c:v>56.140350877192986</c:v>
                </c:pt>
                <c:pt idx="98">
                  <c:v>56.140350877192986</c:v>
                </c:pt>
                <c:pt idx="99">
                  <c:v>56.140350877192986</c:v>
                </c:pt>
                <c:pt idx="100">
                  <c:v>57.894736842105267</c:v>
                </c:pt>
                <c:pt idx="101">
                  <c:v>57.894736842105267</c:v>
                </c:pt>
                <c:pt idx="102">
                  <c:v>57.894736842105267</c:v>
                </c:pt>
                <c:pt idx="103">
                  <c:v>57.894736842105267</c:v>
                </c:pt>
                <c:pt idx="104">
                  <c:v>57.894736842105267</c:v>
                </c:pt>
                <c:pt idx="105">
                  <c:v>57.894736842105267</c:v>
                </c:pt>
                <c:pt idx="106">
                  <c:v>57.894736842105267</c:v>
                </c:pt>
                <c:pt idx="107">
                  <c:v>59.649122807017548</c:v>
                </c:pt>
                <c:pt idx="108">
                  <c:v>59.649122807017548</c:v>
                </c:pt>
                <c:pt idx="109">
                  <c:v>59.649122807017548</c:v>
                </c:pt>
                <c:pt idx="110">
                  <c:v>59.649122807017548</c:v>
                </c:pt>
                <c:pt idx="111">
                  <c:v>59.649122807017548</c:v>
                </c:pt>
                <c:pt idx="112">
                  <c:v>59.649122807017548</c:v>
                </c:pt>
                <c:pt idx="113">
                  <c:v>59.649122807017548</c:v>
                </c:pt>
                <c:pt idx="114">
                  <c:v>59.649122807017548</c:v>
                </c:pt>
                <c:pt idx="115">
                  <c:v>59.649122807017548</c:v>
                </c:pt>
                <c:pt idx="116">
                  <c:v>59.649122807017548</c:v>
                </c:pt>
                <c:pt idx="117">
                  <c:v>59.649122807017548</c:v>
                </c:pt>
                <c:pt idx="118">
                  <c:v>59.649122807017548</c:v>
                </c:pt>
                <c:pt idx="119">
                  <c:v>59.649122807017548</c:v>
                </c:pt>
                <c:pt idx="120">
                  <c:v>61.403508771929829</c:v>
                </c:pt>
                <c:pt idx="121">
                  <c:v>61.403508771929829</c:v>
                </c:pt>
                <c:pt idx="122">
                  <c:v>61.403508771929829</c:v>
                </c:pt>
                <c:pt idx="123">
                  <c:v>61.403508771929829</c:v>
                </c:pt>
                <c:pt idx="124">
                  <c:v>61.403508771929829</c:v>
                </c:pt>
                <c:pt idx="125">
                  <c:v>61.403508771929829</c:v>
                </c:pt>
                <c:pt idx="126">
                  <c:v>61.403508771929829</c:v>
                </c:pt>
                <c:pt idx="127">
                  <c:v>61.403508771929829</c:v>
                </c:pt>
                <c:pt idx="128">
                  <c:v>61.403508771929829</c:v>
                </c:pt>
                <c:pt idx="129">
                  <c:v>61.403508771929829</c:v>
                </c:pt>
                <c:pt idx="130">
                  <c:v>61.403508771929829</c:v>
                </c:pt>
                <c:pt idx="131">
                  <c:v>61.403508771929829</c:v>
                </c:pt>
                <c:pt idx="132">
                  <c:v>61.403508771929829</c:v>
                </c:pt>
                <c:pt idx="133">
                  <c:v>61.403508771929829</c:v>
                </c:pt>
                <c:pt idx="134">
                  <c:v>61.403508771929829</c:v>
                </c:pt>
                <c:pt idx="135">
                  <c:v>61.403508771929829</c:v>
                </c:pt>
                <c:pt idx="136">
                  <c:v>61.403508771929829</c:v>
                </c:pt>
                <c:pt idx="137">
                  <c:v>61.403508771929829</c:v>
                </c:pt>
                <c:pt idx="138">
                  <c:v>61.403508771929829</c:v>
                </c:pt>
                <c:pt idx="139">
                  <c:v>61.403508771929829</c:v>
                </c:pt>
                <c:pt idx="140">
                  <c:v>61.403508771929829</c:v>
                </c:pt>
                <c:pt idx="141">
                  <c:v>61.403508771929829</c:v>
                </c:pt>
                <c:pt idx="142">
                  <c:v>61.403508771929829</c:v>
                </c:pt>
                <c:pt idx="143">
                  <c:v>61.403508771929829</c:v>
                </c:pt>
                <c:pt idx="144">
                  <c:v>61.403508771929829</c:v>
                </c:pt>
                <c:pt idx="145">
                  <c:v>61.403508771929829</c:v>
                </c:pt>
                <c:pt idx="146">
                  <c:v>61.403508771929829</c:v>
                </c:pt>
                <c:pt idx="147">
                  <c:v>61.403508771929829</c:v>
                </c:pt>
                <c:pt idx="148">
                  <c:v>61.403508771929829</c:v>
                </c:pt>
                <c:pt idx="149">
                  <c:v>61.403508771929829</c:v>
                </c:pt>
                <c:pt idx="150">
                  <c:v>61.403508771929829</c:v>
                </c:pt>
                <c:pt idx="151">
                  <c:v>61.403508771929829</c:v>
                </c:pt>
                <c:pt idx="152">
                  <c:v>61.403508771929829</c:v>
                </c:pt>
                <c:pt idx="153">
                  <c:v>61.403508771929829</c:v>
                </c:pt>
                <c:pt idx="154">
                  <c:v>61.403508771929829</c:v>
                </c:pt>
                <c:pt idx="155">
                  <c:v>61.403508771929829</c:v>
                </c:pt>
                <c:pt idx="156">
                  <c:v>61.403508771929829</c:v>
                </c:pt>
                <c:pt idx="157">
                  <c:v>61.403508771929829</c:v>
                </c:pt>
                <c:pt idx="158">
                  <c:v>61.403508771929829</c:v>
                </c:pt>
                <c:pt idx="159">
                  <c:v>61.403508771929829</c:v>
                </c:pt>
                <c:pt idx="160">
                  <c:v>61.403508771929829</c:v>
                </c:pt>
                <c:pt idx="161">
                  <c:v>61.403508771929829</c:v>
                </c:pt>
                <c:pt idx="162">
                  <c:v>61.403508771929829</c:v>
                </c:pt>
                <c:pt idx="163">
                  <c:v>61.403508771929829</c:v>
                </c:pt>
                <c:pt idx="164">
                  <c:v>61.403508771929829</c:v>
                </c:pt>
                <c:pt idx="165">
                  <c:v>61.403508771929829</c:v>
                </c:pt>
                <c:pt idx="166">
                  <c:v>61.403508771929829</c:v>
                </c:pt>
                <c:pt idx="167">
                  <c:v>61.403508771929829</c:v>
                </c:pt>
                <c:pt idx="168">
                  <c:v>61.403508771929829</c:v>
                </c:pt>
                <c:pt idx="169">
                  <c:v>61.403508771929829</c:v>
                </c:pt>
                <c:pt idx="170">
                  <c:v>61.403508771929829</c:v>
                </c:pt>
                <c:pt idx="171">
                  <c:v>61.403508771929829</c:v>
                </c:pt>
                <c:pt idx="172">
                  <c:v>61.403508771929829</c:v>
                </c:pt>
                <c:pt idx="173">
                  <c:v>61.403508771929829</c:v>
                </c:pt>
                <c:pt idx="174">
                  <c:v>61.403508771929829</c:v>
                </c:pt>
                <c:pt idx="175">
                  <c:v>61.403508771929829</c:v>
                </c:pt>
                <c:pt idx="176">
                  <c:v>61.403508771929829</c:v>
                </c:pt>
                <c:pt idx="177">
                  <c:v>61.403508771929829</c:v>
                </c:pt>
                <c:pt idx="178">
                  <c:v>61.403508771929829</c:v>
                </c:pt>
                <c:pt idx="179">
                  <c:v>61.403508771929829</c:v>
                </c:pt>
                <c:pt idx="180">
                  <c:v>61.403508771929829</c:v>
                </c:pt>
                <c:pt idx="181">
                  <c:v>61.403508771929829</c:v>
                </c:pt>
                <c:pt idx="182">
                  <c:v>61.403508771929829</c:v>
                </c:pt>
                <c:pt idx="183">
                  <c:v>61.403508771929829</c:v>
                </c:pt>
                <c:pt idx="184">
                  <c:v>61.403508771929829</c:v>
                </c:pt>
                <c:pt idx="185">
                  <c:v>61.403508771929829</c:v>
                </c:pt>
                <c:pt idx="186">
                  <c:v>61.403508771929829</c:v>
                </c:pt>
                <c:pt idx="187">
                  <c:v>61.403508771929829</c:v>
                </c:pt>
                <c:pt idx="188">
                  <c:v>61.403508771929829</c:v>
                </c:pt>
                <c:pt idx="189">
                  <c:v>61.403508771929829</c:v>
                </c:pt>
                <c:pt idx="190">
                  <c:v>61.403508771929829</c:v>
                </c:pt>
                <c:pt idx="191">
                  <c:v>61.403508771929829</c:v>
                </c:pt>
                <c:pt idx="192">
                  <c:v>61.403508771929829</c:v>
                </c:pt>
                <c:pt idx="193">
                  <c:v>61.403508771929829</c:v>
                </c:pt>
                <c:pt idx="194">
                  <c:v>61.403508771929829</c:v>
                </c:pt>
                <c:pt idx="195">
                  <c:v>61.403508771929829</c:v>
                </c:pt>
                <c:pt idx="196">
                  <c:v>61.403508771929829</c:v>
                </c:pt>
                <c:pt idx="197">
                  <c:v>61.403508771929829</c:v>
                </c:pt>
                <c:pt idx="198">
                  <c:v>61.403508771929829</c:v>
                </c:pt>
                <c:pt idx="199">
                  <c:v>61.403508771929829</c:v>
                </c:pt>
                <c:pt idx="200">
                  <c:v>61.403508771929829</c:v>
                </c:pt>
                <c:pt idx="201">
                  <c:v>61.403508771929829</c:v>
                </c:pt>
                <c:pt idx="202">
                  <c:v>61.403508771929829</c:v>
                </c:pt>
                <c:pt idx="203">
                  <c:v>61.403508771929829</c:v>
                </c:pt>
                <c:pt idx="204">
                  <c:v>61.403508771929829</c:v>
                </c:pt>
                <c:pt idx="205">
                  <c:v>61.403508771929829</c:v>
                </c:pt>
                <c:pt idx="206">
                  <c:v>61.403508771929829</c:v>
                </c:pt>
                <c:pt idx="207">
                  <c:v>61.403508771929829</c:v>
                </c:pt>
                <c:pt idx="208">
                  <c:v>61.403508771929829</c:v>
                </c:pt>
                <c:pt idx="209">
                  <c:v>61.403508771929829</c:v>
                </c:pt>
                <c:pt idx="210">
                  <c:v>61.403508771929829</c:v>
                </c:pt>
                <c:pt idx="211">
                  <c:v>61.403508771929829</c:v>
                </c:pt>
                <c:pt idx="212">
                  <c:v>61.403508771929829</c:v>
                </c:pt>
                <c:pt idx="213">
                  <c:v>61.403508771929829</c:v>
                </c:pt>
                <c:pt idx="214">
                  <c:v>61.403508771929829</c:v>
                </c:pt>
                <c:pt idx="215">
                  <c:v>61.403508771929829</c:v>
                </c:pt>
                <c:pt idx="216">
                  <c:v>61.403508771929829</c:v>
                </c:pt>
                <c:pt idx="217">
                  <c:v>61.403508771929829</c:v>
                </c:pt>
                <c:pt idx="218">
                  <c:v>61.403508771929829</c:v>
                </c:pt>
                <c:pt idx="219">
                  <c:v>61.403508771929829</c:v>
                </c:pt>
                <c:pt idx="220">
                  <c:v>61.403508771929829</c:v>
                </c:pt>
                <c:pt idx="221">
                  <c:v>61.403508771929829</c:v>
                </c:pt>
                <c:pt idx="222">
                  <c:v>61.403508771929829</c:v>
                </c:pt>
                <c:pt idx="223">
                  <c:v>61.403508771929829</c:v>
                </c:pt>
                <c:pt idx="224">
                  <c:v>61.403508771929829</c:v>
                </c:pt>
                <c:pt idx="225">
                  <c:v>61.403508771929829</c:v>
                </c:pt>
                <c:pt idx="226">
                  <c:v>61.403508771929829</c:v>
                </c:pt>
                <c:pt idx="227">
                  <c:v>61.403508771929829</c:v>
                </c:pt>
                <c:pt idx="228">
                  <c:v>61.403508771929829</c:v>
                </c:pt>
                <c:pt idx="229">
                  <c:v>61.403508771929829</c:v>
                </c:pt>
                <c:pt idx="230">
                  <c:v>61.403508771929829</c:v>
                </c:pt>
                <c:pt idx="231">
                  <c:v>61.403508771929829</c:v>
                </c:pt>
                <c:pt idx="232">
                  <c:v>61.403508771929829</c:v>
                </c:pt>
                <c:pt idx="233">
                  <c:v>61.403508771929829</c:v>
                </c:pt>
                <c:pt idx="234">
                  <c:v>61.403508771929829</c:v>
                </c:pt>
                <c:pt idx="235">
                  <c:v>61.403508771929829</c:v>
                </c:pt>
                <c:pt idx="236">
                  <c:v>61.403508771929829</c:v>
                </c:pt>
                <c:pt idx="237">
                  <c:v>61.403508771929829</c:v>
                </c:pt>
                <c:pt idx="238">
                  <c:v>61.403508771929829</c:v>
                </c:pt>
                <c:pt idx="239">
                  <c:v>61.403508771929829</c:v>
                </c:pt>
                <c:pt idx="240">
                  <c:v>61.403508771929829</c:v>
                </c:pt>
                <c:pt idx="241">
                  <c:v>61.403508771929829</c:v>
                </c:pt>
                <c:pt idx="242">
                  <c:v>61.403508771929829</c:v>
                </c:pt>
                <c:pt idx="243">
                  <c:v>61.403508771929829</c:v>
                </c:pt>
                <c:pt idx="244">
                  <c:v>61.403508771929829</c:v>
                </c:pt>
                <c:pt idx="245">
                  <c:v>61.403508771929829</c:v>
                </c:pt>
                <c:pt idx="246">
                  <c:v>61.403508771929829</c:v>
                </c:pt>
                <c:pt idx="247">
                  <c:v>61.403508771929829</c:v>
                </c:pt>
                <c:pt idx="248">
                  <c:v>61.403508771929829</c:v>
                </c:pt>
                <c:pt idx="249">
                  <c:v>61.403508771929829</c:v>
                </c:pt>
                <c:pt idx="250">
                  <c:v>61.403508771929829</c:v>
                </c:pt>
                <c:pt idx="251">
                  <c:v>61.403508771929829</c:v>
                </c:pt>
                <c:pt idx="252">
                  <c:v>61.403508771929829</c:v>
                </c:pt>
                <c:pt idx="253">
                  <c:v>61.403508771929829</c:v>
                </c:pt>
                <c:pt idx="254">
                  <c:v>61.403508771929829</c:v>
                </c:pt>
                <c:pt idx="255">
                  <c:v>61.403508771929829</c:v>
                </c:pt>
                <c:pt idx="256">
                  <c:v>61.403508771929829</c:v>
                </c:pt>
                <c:pt idx="257">
                  <c:v>61.403508771929829</c:v>
                </c:pt>
                <c:pt idx="258">
                  <c:v>63.15789473684211</c:v>
                </c:pt>
                <c:pt idx="259">
                  <c:v>63.15789473684211</c:v>
                </c:pt>
                <c:pt idx="260">
                  <c:v>63.15789473684211</c:v>
                </c:pt>
                <c:pt idx="261">
                  <c:v>63.15789473684211</c:v>
                </c:pt>
                <c:pt idx="262">
                  <c:v>63.15789473684211</c:v>
                </c:pt>
                <c:pt idx="263">
                  <c:v>63.15789473684211</c:v>
                </c:pt>
                <c:pt idx="264">
                  <c:v>63.15789473684211</c:v>
                </c:pt>
                <c:pt idx="265">
                  <c:v>63.15789473684211</c:v>
                </c:pt>
                <c:pt idx="266">
                  <c:v>63.15789473684211</c:v>
                </c:pt>
                <c:pt idx="267">
                  <c:v>63.15789473684211</c:v>
                </c:pt>
                <c:pt idx="268">
                  <c:v>63.15789473684211</c:v>
                </c:pt>
                <c:pt idx="269">
                  <c:v>63.15789473684211</c:v>
                </c:pt>
                <c:pt idx="270">
                  <c:v>63.15789473684211</c:v>
                </c:pt>
                <c:pt idx="271">
                  <c:v>63.15789473684211</c:v>
                </c:pt>
                <c:pt idx="272">
                  <c:v>63.15789473684211</c:v>
                </c:pt>
                <c:pt idx="273">
                  <c:v>63.15789473684211</c:v>
                </c:pt>
                <c:pt idx="274">
                  <c:v>63.15789473684211</c:v>
                </c:pt>
                <c:pt idx="275">
                  <c:v>63.15789473684211</c:v>
                </c:pt>
                <c:pt idx="276">
                  <c:v>63.15789473684211</c:v>
                </c:pt>
                <c:pt idx="277">
                  <c:v>63.15789473684211</c:v>
                </c:pt>
                <c:pt idx="278">
                  <c:v>63.15789473684211</c:v>
                </c:pt>
                <c:pt idx="279">
                  <c:v>63.15789473684211</c:v>
                </c:pt>
                <c:pt idx="280">
                  <c:v>63.15789473684211</c:v>
                </c:pt>
                <c:pt idx="281">
                  <c:v>63.15789473684211</c:v>
                </c:pt>
                <c:pt idx="282">
                  <c:v>63.15789473684211</c:v>
                </c:pt>
                <c:pt idx="283">
                  <c:v>64.912280701754398</c:v>
                </c:pt>
                <c:pt idx="284">
                  <c:v>64.912280701754398</c:v>
                </c:pt>
                <c:pt idx="285">
                  <c:v>64.912280701754398</c:v>
                </c:pt>
                <c:pt idx="286">
                  <c:v>64.912280701754398</c:v>
                </c:pt>
                <c:pt idx="287">
                  <c:v>64.912280701754398</c:v>
                </c:pt>
                <c:pt idx="288">
                  <c:v>64.912280701754398</c:v>
                </c:pt>
                <c:pt idx="289">
                  <c:v>64.912280701754398</c:v>
                </c:pt>
                <c:pt idx="290">
                  <c:v>64.912280701754398</c:v>
                </c:pt>
                <c:pt idx="291">
                  <c:v>64.912280701754398</c:v>
                </c:pt>
                <c:pt idx="292">
                  <c:v>64.912280701754398</c:v>
                </c:pt>
                <c:pt idx="293">
                  <c:v>64.912280701754398</c:v>
                </c:pt>
                <c:pt idx="294">
                  <c:v>64.912280701754398</c:v>
                </c:pt>
                <c:pt idx="295">
                  <c:v>64.912280701754398</c:v>
                </c:pt>
                <c:pt idx="296">
                  <c:v>64.912280701754398</c:v>
                </c:pt>
                <c:pt idx="297">
                  <c:v>64.912280701754398</c:v>
                </c:pt>
                <c:pt idx="298">
                  <c:v>64.912280701754398</c:v>
                </c:pt>
                <c:pt idx="299">
                  <c:v>64.912280701754398</c:v>
                </c:pt>
                <c:pt idx="300">
                  <c:v>64.912280701754398</c:v>
                </c:pt>
                <c:pt idx="301">
                  <c:v>64.912280701754398</c:v>
                </c:pt>
                <c:pt idx="302">
                  <c:v>64.912280701754398</c:v>
                </c:pt>
                <c:pt idx="303">
                  <c:v>64.912280701754398</c:v>
                </c:pt>
                <c:pt idx="304">
                  <c:v>64.912280701754398</c:v>
                </c:pt>
                <c:pt idx="305">
                  <c:v>64.912280701754398</c:v>
                </c:pt>
                <c:pt idx="306">
                  <c:v>64.912280701754398</c:v>
                </c:pt>
                <c:pt idx="307">
                  <c:v>64.912280701754398</c:v>
                </c:pt>
                <c:pt idx="308">
                  <c:v>64.912280701754398</c:v>
                </c:pt>
                <c:pt idx="309">
                  <c:v>64.912280701754398</c:v>
                </c:pt>
                <c:pt idx="310">
                  <c:v>64.912280701754398</c:v>
                </c:pt>
                <c:pt idx="311">
                  <c:v>64.912280701754398</c:v>
                </c:pt>
                <c:pt idx="312">
                  <c:v>64.912280701754398</c:v>
                </c:pt>
                <c:pt idx="313">
                  <c:v>64.912280701754398</c:v>
                </c:pt>
                <c:pt idx="314">
                  <c:v>64.912280701754398</c:v>
                </c:pt>
                <c:pt idx="315">
                  <c:v>64.912280701754398</c:v>
                </c:pt>
                <c:pt idx="316">
                  <c:v>64.912280701754398</c:v>
                </c:pt>
                <c:pt idx="317">
                  <c:v>64.912280701754398</c:v>
                </c:pt>
                <c:pt idx="318">
                  <c:v>64.912280701754398</c:v>
                </c:pt>
                <c:pt idx="319">
                  <c:v>64.912280701754398</c:v>
                </c:pt>
                <c:pt idx="320">
                  <c:v>64.912280701754398</c:v>
                </c:pt>
                <c:pt idx="321">
                  <c:v>64.912280701754398</c:v>
                </c:pt>
                <c:pt idx="322">
                  <c:v>64.912280701754398</c:v>
                </c:pt>
                <c:pt idx="323">
                  <c:v>64.912280701754398</c:v>
                </c:pt>
                <c:pt idx="324">
                  <c:v>64.912280701754398</c:v>
                </c:pt>
                <c:pt idx="325">
                  <c:v>64.912280701754398</c:v>
                </c:pt>
                <c:pt idx="326">
                  <c:v>64.912280701754398</c:v>
                </c:pt>
                <c:pt idx="327">
                  <c:v>64.912280701754398</c:v>
                </c:pt>
                <c:pt idx="328">
                  <c:v>64.912280701754398</c:v>
                </c:pt>
                <c:pt idx="329">
                  <c:v>64.912280701754398</c:v>
                </c:pt>
                <c:pt idx="330">
                  <c:v>64.912280701754398</c:v>
                </c:pt>
                <c:pt idx="331">
                  <c:v>64.912280701754398</c:v>
                </c:pt>
                <c:pt idx="332">
                  <c:v>64.912280701754398</c:v>
                </c:pt>
                <c:pt idx="333">
                  <c:v>64.912280701754398</c:v>
                </c:pt>
                <c:pt idx="334">
                  <c:v>64.912280701754398</c:v>
                </c:pt>
                <c:pt idx="335">
                  <c:v>64.912280701754398</c:v>
                </c:pt>
                <c:pt idx="336">
                  <c:v>64.912280701754398</c:v>
                </c:pt>
                <c:pt idx="337">
                  <c:v>64.912280701754398</c:v>
                </c:pt>
                <c:pt idx="338">
                  <c:v>64.912280701754398</c:v>
                </c:pt>
                <c:pt idx="339">
                  <c:v>64.912280701754398</c:v>
                </c:pt>
                <c:pt idx="340">
                  <c:v>64.912280701754398</c:v>
                </c:pt>
                <c:pt idx="341">
                  <c:v>64.912280701754398</c:v>
                </c:pt>
                <c:pt idx="342">
                  <c:v>64.912280701754398</c:v>
                </c:pt>
                <c:pt idx="343">
                  <c:v>64.912280701754398</c:v>
                </c:pt>
                <c:pt idx="344">
                  <c:v>64.912280701754398</c:v>
                </c:pt>
                <c:pt idx="345">
                  <c:v>64.912280701754398</c:v>
                </c:pt>
                <c:pt idx="346">
                  <c:v>64.912280701754398</c:v>
                </c:pt>
                <c:pt idx="347">
                  <c:v>64.912280701754398</c:v>
                </c:pt>
                <c:pt idx="348">
                  <c:v>64.912280701754398</c:v>
                </c:pt>
                <c:pt idx="349">
                  <c:v>64.912280701754398</c:v>
                </c:pt>
                <c:pt idx="350">
                  <c:v>64.912280701754398</c:v>
                </c:pt>
                <c:pt idx="351">
                  <c:v>64.912280701754398</c:v>
                </c:pt>
                <c:pt idx="352">
                  <c:v>64.912280701754398</c:v>
                </c:pt>
                <c:pt idx="353">
                  <c:v>66.666666666666671</c:v>
                </c:pt>
                <c:pt idx="354">
                  <c:v>66.666666666666671</c:v>
                </c:pt>
                <c:pt idx="355">
                  <c:v>66.666666666666671</c:v>
                </c:pt>
                <c:pt idx="356">
                  <c:v>66.666666666666671</c:v>
                </c:pt>
                <c:pt idx="357">
                  <c:v>66.666666666666671</c:v>
                </c:pt>
                <c:pt idx="358">
                  <c:v>66.666666666666671</c:v>
                </c:pt>
                <c:pt idx="359">
                  <c:v>66.666666666666671</c:v>
                </c:pt>
                <c:pt idx="360">
                  <c:v>66.666666666666671</c:v>
                </c:pt>
                <c:pt idx="361">
                  <c:v>66.666666666666671</c:v>
                </c:pt>
                <c:pt idx="362">
                  <c:v>66.666666666666671</c:v>
                </c:pt>
                <c:pt idx="363">
                  <c:v>66.666666666666671</c:v>
                </c:pt>
                <c:pt idx="364">
                  <c:v>66.666666666666671</c:v>
                </c:pt>
                <c:pt idx="365">
                  <c:v>66.666666666666671</c:v>
                </c:pt>
                <c:pt idx="366">
                  <c:v>66.666666666666671</c:v>
                </c:pt>
                <c:pt idx="367">
                  <c:v>66.666666666666671</c:v>
                </c:pt>
                <c:pt idx="368">
                  <c:v>66.666666666666671</c:v>
                </c:pt>
                <c:pt idx="369">
                  <c:v>66.666666666666671</c:v>
                </c:pt>
                <c:pt idx="370">
                  <c:v>66.666666666666671</c:v>
                </c:pt>
                <c:pt idx="371">
                  <c:v>66.666666666666671</c:v>
                </c:pt>
                <c:pt idx="372">
                  <c:v>66.666666666666671</c:v>
                </c:pt>
                <c:pt idx="373">
                  <c:v>66.666666666666671</c:v>
                </c:pt>
                <c:pt idx="374">
                  <c:v>66.666666666666671</c:v>
                </c:pt>
                <c:pt idx="375">
                  <c:v>66.666666666666671</c:v>
                </c:pt>
                <c:pt idx="376">
                  <c:v>66.666666666666671</c:v>
                </c:pt>
                <c:pt idx="377">
                  <c:v>66.666666666666671</c:v>
                </c:pt>
                <c:pt idx="378">
                  <c:v>66.666666666666671</c:v>
                </c:pt>
                <c:pt idx="379">
                  <c:v>66.666666666666671</c:v>
                </c:pt>
                <c:pt idx="380">
                  <c:v>66.666666666666671</c:v>
                </c:pt>
                <c:pt idx="381">
                  <c:v>66.666666666666671</c:v>
                </c:pt>
                <c:pt idx="382">
                  <c:v>66.666666666666671</c:v>
                </c:pt>
                <c:pt idx="383">
                  <c:v>66.666666666666671</c:v>
                </c:pt>
                <c:pt idx="384">
                  <c:v>66.666666666666671</c:v>
                </c:pt>
                <c:pt idx="385">
                  <c:v>66.666666666666671</c:v>
                </c:pt>
                <c:pt idx="386">
                  <c:v>66.666666666666671</c:v>
                </c:pt>
                <c:pt idx="387">
                  <c:v>66.666666666666671</c:v>
                </c:pt>
                <c:pt idx="388">
                  <c:v>66.666666666666671</c:v>
                </c:pt>
                <c:pt idx="389">
                  <c:v>66.666666666666671</c:v>
                </c:pt>
                <c:pt idx="390">
                  <c:v>66.666666666666671</c:v>
                </c:pt>
                <c:pt idx="391">
                  <c:v>66.666666666666671</c:v>
                </c:pt>
                <c:pt idx="392">
                  <c:v>66.666666666666671</c:v>
                </c:pt>
                <c:pt idx="393">
                  <c:v>66.666666666666671</c:v>
                </c:pt>
                <c:pt idx="394">
                  <c:v>66.666666666666671</c:v>
                </c:pt>
                <c:pt idx="395">
                  <c:v>66.666666666666671</c:v>
                </c:pt>
                <c:pt idx="396">
                  <c:v>66.666666666666671</c:v>
                </c:pt>
                <c:pt idx="397">
                  <c:v>66.666666666666671</c:v>
                </c:pt>
                <c:pt idx="398">
                  <c:v>66.666666666666671</c:v>
                </c:pt>
                <c:pt idx="399">
                  <c:v>66.666666666666671</c:v>
                </c:pt>
                <c:pt idx="400">
                  <c:v>66.666666666666671</c:v>
                </c:pt>
                <c:pt idx="401">
                  <c:v>66.666666666666671</c:v>
                </c:pt>
                <c:pt idx="402">
                  <c:v>66.666666666666671</c:v>
                </c:pt>
                <c:pt idx="403">
                  <c:v>66.666666666666671</c:v>
                </c:pt>
                <c:pt idx="404">
                  <c:v>66.666666666666671</c:v>
                </c:pt>
                <c:pt idx="405">
                  <c:v>66.666666666666671</c:v>
                </c:pt>
                <c:pt idx="406">
                  <c:v>66.666666666666671</c:v>
                </c:pt>
                <c:pt idx="407">
                  <c:v>66.666666666666671</c:v>
                </c:pt>
                <c:pt idx="408">
                  <c:v>66.666666666666671</c:v>
                </c:pt>
                <c:pt idx="409">
                  <c:v>66.666666666666671</c:v>
                </c:pt>
                <c:pt idx="410">
                  <c:v>66.666666666666671</c:v>
                </c:pt>
                <c:pt idx="411">
                  <c:v>66.666666666666671</c:v>
                </c:pt>
                <c:pt idx="412">
                  <c:v>66.666666666666671</c:v>
                </c:pt>
                <c:pt idx="413">
                  <c:v>66.666666666666671</c:v>
                </c:pt>
                <c:pt idx="414">
                  <c:v>66.666666666666671</c:v>
                </c:pt>
                <c:pt idx="415">
                  <c:v>66.666666666666671</c:v>
                </c:pt>
                <c:pt idx="416">
                  <c:v>66.666666666666671</c:v>
                </c:pt>
                <c:pt idx="417">
                  <c:v>66.666666666666671</c:v>
                </c:pt>
                <c:pt idx="418">
                  <c:v>66.666666666666671</c:v>
                </c:pt>
                <c:pt idx="419">
                  <c:v>66.666666666666671</c:v>
                </c:pt>
                <c:pt idx="420">
                  <c:v>66.666666666666671</c:v>
                </c:pt>
                <c:pt idx="421">
                  <c:v>66.666666666666671</c:v>
                </c:pt>
                <c:pt idx="422">
                  <c:v>66.666666666666671</c:v>
                </c:pt>
                <c:pt idx="423">
                  <c:v>66.666666666666671</c:v>
                </c:pt>
                <c:pt idx="424">
                  <c:v>66.666666666666671</c:v>
                </c:pt>
                <c:pt idx="425">
                  <c:v>66.666666666666671</c:v>
                </c:pt>
                <c:pt idx="426">
                  <c:v>66.666666666666671</c:v>
                </c:pt>
                <c:pt idx="427">
                  <c:v>66.666666666666671</c:v>
                </c:pt>
                <c:pt idx="428">
                  <c:v>66.666666666666671</c:v>
                </c:pt>
                <c:pt idx="429">
                  <c:v>66.666666666666671</c:v>
                </c:pt>
                <c:pt idx="430">
                  <c:v>66.666666666666671</c:v>
                </c:pt>
                <c:pt idx="431">
                  <c:v>66.666666666666671</c:v>
                </c:pt>
                <c:pt idx="432">
                  <c:v>66.666666666666671</c:v>
                </c:pt>
                <c:pt idx="433">
                  <c:v>66.666666666666671</c:v>
                </c:pt>
                <c:pt idx="434">
                  <c:v>66.666666666666671</c:v>
                </c:pt>
                <c:pt idx="435">
                  <c:v>66.666666666666671</c:v>
                </c:pt>
                <c:pt idx="436">
                  <c:v>66.666666666666671</c:v>
                </c:pt>
                <c:pt idx="437">
                  <c:v>66.666666666666671</c:v>
                </c:pt>
                <c:pt idx="438">
                  <c:v>66.666666666666671</c:v>
                </c:pt>
                <c:pt idx="439">
                  <c:v>66.666666666666671</c:v>
                </c:pt>
                <c:pt idx="440">
                  <c:v>66.666666666666671</c:v>
                </c:pt>
                <c:pt idx="441">
                  <c:v>66.666666666666671</c:v>
                </c:pt>
                <c:pt idx="442">
                  <c:v>66.666666666666671</c:v>
                </c:pt>
                <c:pt idx="443">
                  <c:v>66.666666666666671</c:v>
                </c:pt>
                <c:pt idx="444">
                  <c:v>66.666666666666671</c:v>
                </c:pt>
                <c:pt idx="445">
                  <c:v>66.666666666666671</c:v>
                </c:pt>
                <c:pt idx="446">
                  <c:v>66.666666666666671</c:v>
                </c:pt>
                <c:pt idx="447">
                  <c:v>66.666666666666671</c:v>
                </c:pt>
                <c:pt idx="448">
                  <c:v>66.666666666666671</c:v>
                </c:pt>
                <c:pt idx="449">
                  <c:v>66.666666666666671</c:v>
                </c:pt>
                <c:pt idx="450">
                  <c:v>66.666666666666671</c:v>
                </c:pt>
                <c:pt idx="451">
                  <c:v>66.666666666666671</c:v>
                </c:pt>
                <c:pt idx="452">
                  <c:v>66.666666666666671</c:v>
                </c:pt>
                <c:pt idx="453">
                  <c:v>66.666666666666671</c:v>
                </c:pt>
                <c:pt idx="454">
                  <c:v>66.666666666666671</c:v>
                </c:pt>
                <c:pt idx="455">
                  <c:v>66.666666666666671</c:v>
                </c:pt>
                <c:pt idx="456">
                  <c:v>66.666666666666671</c:v>
                </c:pt>
                <c:pt idx="457">
                  <c:v>66.666666666666671</c:v>
                </c:pt>
                <c:pt idx="458">
                  <c:v>66.666666666666671</c:v>
                </c:pt>
                <c:pt idx="459">
                  <c:v>66.666666666666671</c:v>
                </c:pt>
                <c:pt idx="460">
                  <c:v>66.666666666666671</c:v>
                </c:pt>
                <c:pt idx="461">
                  <c:v>66.666666666666671</c:v>
                </c:pt>
                <c:pt idx="462">
                  <c:v>66.666666666666671</c:v>
                </c:pt>
                <c:pt idx="463">
                  <c:v>66.666666666666671</c:v>
                </c:pt>
                <c:pt idx="464">
                  <c:v>66.666666666666671</c:v>
                </c:pt>
                <c:pt idx="465">
                  <c:v>66.666666666666671</c:v>
                </c:pt>
                <c:pt idx="466">
                  <c:v>66.666666666666671</c:v>
                </c:pt>
                <c:pt idx="467">
                  <c:v>66.666666666666671</c:v>
                </c:pt>
                <c:pt idx="468">
                  <c:v>66.666666666666671</c:v>
                </c:pt>
                <c:pt idx="469">
                  <c:v>66.666666666666671</c:v>
                </c:pt>
                <c:pt idx="470">
                  <c:v>66.666666666666671</c:v>
                </c:pt>
                <c:pt idx="471">
                  <c:v>66.666666666666671</c:v>
                </c:pt>
                <c:pt idx="472">
                  <c:v>66.666666666666671</c:v>
                </c:pt>
                <c:pt idx="473">
                  <c:v>66.666666666666671</c:v>
                </c:pt>
                <c:pt idx="474">
                  <c:v>66.666666666666671</c:v>
                </c:pt>
                <c:pt idx="475">
                  <c:v>66.666666666666671</c:v>
                </c:pt>
                <c:pt idx="476">
                  <c:v>66.666666666666671</c:v>
                </c:pt>
                <c:pt idx="477">
                  <c:v>66.666666666666671</c:v>
                </c:pt>
                <c:pt idx="478">
                  <c:v>66.666666666666671</c:v>
                </c:pt>
                <c:pt idx="479">
                  <c:v>66.666666666666671</c:v>
                </c:pt>
                <c:pt idx="480">
                  <c:v>66.666666666666671</c:v>
                </c:pt>
                <c:pt idx="481">
                  <c:v>66.666666666666671</c:v>
                </c:pt>
                <c:pt idx="482">
                  <c:v>66.666666666666671</c:v>
                </c:pt>
                <c:pt idx="483">
                  <c:v>66.666666666666671</c:v>
                </c:pt>
                <c:pt idx="484">
                  <c:v>66.666666666666671</c:v>
                </c:pt>
                <c:pt idx="485">
                  <c:v>66.666666666666671</c:v>
                </c:pt>
                <c:pt idx="486">
                  <c:v>66.666666666666671</c:v>
                </c:pt>
                <c:pt idx="487">
                  <c:v>66.666666666666671</c:v>
                </c:pt>
                <c:pt idx="488">
                  <c:v>66.666666666666671</c:v>
                </c:pt>
                <c:pt idx="489">
                  <c:v>66.666666666666671</c:v>
                </c:pt>
                <c:pt idx="490">
                  <c:v>66.666666666666671</c:v>
                </c:pt>
                <c:pt idx="491">
                  <c:v>66.666666666666671</c:v>
                </c:pt>
                <c:pt idx="492">
                  <c:v>66.666666666666671</c:v>
                </c:pt>
                <c:pt idx="493">
                  <c:v>66.666666666666671</c:v>
                </c:pt>
                <c:pt idx="494">
                  <c:v>66.666666666666671</c:v>
                </c:pt>
                <c:pt idx="495">
                  <c:v>66.666666666666671</c:v>
                </c:pt>
                <c:pt idx="496">
                  <c:v>66.666666666666671</c:v>
                </c:pt>
                <c:pt idx="497">
                  <c:v>66.666666666666671</c:v>
                </c:pt>
                <c:pt idx="498">
                  <c:v>66.666666666666671</c:v>
                </c:pt>
                <c:pt idx="499">
                  <c:v>66.666666666666671</c:v>
                </c:pt>
                <c:pt idx="500">
                  <c:v>66.666666666666671</c:v>
                </c:pt>
                <c:pt idx="501">
                  <c:v>66.666666666666671</c:v>
                </c:pt>
                <c:pt idx="502">
                  <c:v>66.666666666666671</c:v>
                </c:pt>
                <c:pt idx="503">
                  <c:v>66.666666666666671</c:v>
                </c:pt>
                <c:pt idx="504">
                  <c:v>66.666666666666671</c:v>
                </c:pt>
                <c:pt idx="505">
                  <c:v>66.666666666666671</c:v>
                </c:pt>
                <c:pt idx="506">
                  <c:v>66.666666666666671</c:v>
                </c:pt>
                <c:pt idx="507">
                  <c:v>66.666666666666671</c:v>
                </c:pt>
                <c:pt idx="508">
                  <c:v>66.666666666666671</c:v>
                </c:pt>
                <c:pt idx="509">
                  <c:v>68.421052631578959</c:v>
                </c:pt>
                <c:pt idx="510">
                  <c:v>68.421052631578959</c:v>
                </c:pt>
                <c:pt idx="511">
                  <c:v>68.421052631578959</c:v>
                </c:pt>
                <c:pt idx="512">
                  <c:v>68.421052631578959</c:v>
                </c:pt>
                <c:pt idx="513">
                  <c:v>68.421052631578959</c:v>
                </c:pt>
                <c:pt idx="514">
                  <c:v>68.421052631578959</c:v>
                </c:pt>
                <c:pt idx="515">
                  <c:v>68.421052631578959</c:v>
                </c:pt>
                <c:pt idx="516">
                  <c:v>68.421052631578959</c:v>
                </c:pt>
                <c:pt idx="517">
                  <c:v>68.421052631578959</c:v>
                </c:pt>
                <c:pt idx="518">
                  <c:v>68.421052631578959</c:v>
                </c:pt>
                <c:pt idx="519">
                  <c:v>68.421052631578959</c:v>
                </c:pt>
                <c:pt idx="520">
                  <c:v>68.421052631578959</c:v>
                </c:pt>
                <c:pt idx="521">
                  <c:v>68.421052631578959</c:v>
                </c:pt>
                <c:pt idx="522">
                  <c:v>68.421052631578959</c:v>
                </c:pt>
                <c:pt idx="523">
                  <c:v>68.421052631578959</c:v>
                </c:pt>
                <c:pt idx="524">
                  <c:v>68.421052631578959</c:v>
                </c:pt>
                <c:pt idx="525">
                  <c:v>68.421052631578959</c:v>
                </c:pt>
                <c:pt idx="526">
                  <c:v>68.421052631578959</c:v>
                </c:pt>
                <c:pt idx="527">
                  <c:v>68.421052631578959</c:v>
                </c:pt>
                <c:pt idx="528">
                  <c:v>68.421052631578959</c:v>
                </c:pt>
                <c:pt idx="529">
                  <c:v>68.421052631578959</c:v>
                </c:pt>
                <c:pt idx="530">
                  <c:v>68.421052631578959</c:v>
                </c:pt>
                <c:pt idx="531">
                  <c:v>68.421052631578959</c:v>
                </c:pt>
                <c:pt idx="532">
                  <c:v>68.421052631578959</c:v>
                </c:pt>
                <c:pt idx="533">
                  <c:v>68.421052631578959</c:v>
                </c:pt>
                <c:pt idx="534">
                  <c:v>68.421052631578959</c:v>
                </c:pt>
                <c:pt idx="535">
                  <c:v>68.421052631578959</c:v>
                </c:pt>
                <c:pt idx="536">
                  <c:v>68.421052631578959</c:v>
                </c:pt>
                <c:pt idx="537">
                  <c:v>68.421052631578959</c:v>
                </c:pt>
                <c:pt idx="538">
                  <c:v>68.421052631578959</c:v>
                </c:pt>
                <c:pt idx="539">
                  <c:v>68.421052631578959</c:v>
                </c:pt>
                <c:pt idx="540">
                  <c:v>68.421052631578959</c:v>
                </c:pt>
                <c:pt idx="541">
                  <c:v>68.421052631578959</c:v>
                </c:pt>
                <c:pt idx="542">
                  <c:v>68.421052631578959</c:v>
                </c:pt>
                <c:pt idx="543">
                  <c:v>68.421052631578959</c:v>
                </c:pt>
                <c:pt idx="544">
                  <c:v>68.421052631578959</c:v>
                </c:pt>
                <c:pt idx="545">
                  <c:v>68.421052631578959</c:v>
                </c:pt>
                <c:pt idx="546">
                  <c:v>68.421052631578959</c:v>
                </c:pt>
                <c:pt idx="547">
                  <c:v>68.421052631578959</c:v>
                </c:pt>
                <c:pt idx="548">
                  <c:v>68.421052631578959</c:v>
                </c:pt>
                <c:pt idx="549">
                  <c:v>68.421052631578959</c:v>
                </c:pt>
                <c:pt idx="550">
                  <c:v>68.421052631578959</c:v>
                </c:pt>
                <c:pt idx="551">
                  <c:v>68.421052631578959</c:v>
                </c:pt>
                <c:pt idx="552">
                  <c:v>68.421052631578959</c:v>
                </c:pt>
                <c:pt idx="553">
                  <c:v>68.421052631578959</c:v>
                </c:pt>
                <c:pt idx="554">
                  <c:v>68.421052631578959</c:v>
                </c:pt>
                <c:pt idx="555">
                  <c:v>68.421052631578959</c:v>
                </c:pt>
                <c:pt idx="556">
                  <c:v>68.421052631578959</c:v>
                </c:pt>
                <c:pt idx="557">
                  <c:v>68.421052631578959</c:v>
                </c:pt>
                <c:pt idx="558">
                  <c:v>68.421052631578959</c:v>
                </c:pt>
                <c:pt idx="559">
                  <c:v>68.421052631578959</c:v>
                </c:pt>
                <c:pt idx="560">
                  <c:v>68.421052631578959</c:v>
                </c:pt>
                <c:pt idx="561">
                  <c:v>68.421052631578959</c:v>
                </c:pt>
                <c:pt idx="562">
                  <c:v>68.421052631578959</c:v>
                </c:pt>
                <c:pt idx="563">
                  <c:v>68.421052631578959</c:v>
                </c:pt>
                <c:pt idx="564">
                  <c:v>68.421052631578959</c:v>
                </c:pt>
                <c:pt idx="565">
                  <c:v>68.421052631578959</c:v>
                </c:pt>
                <c:pt idx="566">
                  <c:v>68.421052631578959</c:v>
                </c:pt>
                <c:pt idx="567">
                  <c:v>68.421052631578959</c:v>
                </c:pt>
                <c:pt idx="568">
                  <c:v>68.421052631578959</c:v>
                </c:pt>
                <c:pt idx="569">
                  <c:v>68.421052631578959</c:v>
                </c:pt>
                <c:pt idx="570">
                  <c:v>68.421052631578959</c:v>
                </c:pt>
                <c:pt idx="571">
                  <c:v>68.421052631578959</c:v>
                </c:pt>
                <c:pt idx="572">
                  <c:v>68.421052631578959</c:v>
                </c:pt>
                <c:pt idx="573">
                  <c:v>68.421052631578959</c:v>
                </c:pt>
                <c:pt idx="574">
                  <c:v>68.421052631578959</c:v>
                </c:pt>
                <c:pt idx="575">
                  <c:v>68.421052631578959</c:v>
                </c:pt>
                <c:pt idx="576">
                  <c:v>68.421052631578959</c:v>
                </c:pt>
                <c:pt idx="577">
                  <c:v>68.421052631578959</c:v>
                </c:pt>
                <c:pt idx="578">
                  <c:v>68.421052631578959</c:v>
                </c:pt>
                <c:pt idx="579">
                  <c:v>68.421052631578959</c:v>
                </c:pt>
                <c:pt idx="580">
                  <c:v>68.421052631578959</c:v>
                </c:pt>
                <c:pt idx="581">
                  <c:v>68.421052631578959</c:v>
                </c:pt>
                <c:pt idx="582">
                  <c:v>68.421052631578959</c:v>
                </c:pt>
                <c:pt idx="583">
                  <c:v>68.421052631578959</c:v>
                </c:pt>
                <c:pt idx="584">
                  <c:v>68.421052631578959</c:v>
                </c:pt>
                <c:pt idx="585">
                  <c:v>68.421052631578959</c:v>
                </c:pt>
                <c:pt idx="586">
                  <c:v>68.421052631578959</c:v>
                </c:pt>
                <c:pt idx="587">
                  <c:v>68.421052631578959</c:v>
                </c:pt>
                <c:pt idx="588">
                  <c:v>68.421052631578959</c:v>
                </c:pt>
                <c:pt idx="589">
                  <c:v>68.421052631578959</c:v>
                </c:pt>
                <c:pt idx="590">
                  <c:v>68.421052631578959</c:v>
                </c:pt>
                <c:pt idx="591">
                  <c:v>68.421052631578959</c:v>
                </c:pt>
                <c:pt idx="592">
                  <c:v>68.421052631578959</c:v>
                </c:pt>
                <c:pt idx="593">
                  <c:v>68.421052631578959</c:v>
                </c:pt>
                <c:pt idx="594">
                  <c:v>68.421052631578959</c:v>
                </c:pt>
                <c:pt idx="595">
                  <c:v>68.421052631578959</c:v>
                </c:pt>
                <c:pt idx="596">
                  <c:v>68.421052631578959</c:v>
                </c:pt>
                <c:pt idx="597">
                  <c:v>68.421052631578959</c:v>
                </c:pt>
                <c:pt idx="598">
                  <c:v>68.421052631578959</c:v>
                </c:pt>
                <c:pt idx="599">
                  <c:v>68.421052631578959</c:v>
                </c:pt>
                <c:pt idx="600">
                  <c:v>68.421052631578959</c:v>
                </c:pt>
                <c:pt idx="601">
                  <c:v>68.421052631578959</c:v>
                </c:pt>
                <c:pt idx="602">
                  <c:v>68.421052631578959</c:v>
                </c:pt>
                <c:pt idx="603">
                  <c:v>68.421052631578959</c:v>
                </c:pt>
                <c:pt idx="604">
                  <c:v>68.421052631578959</c:v>
                </c:pt>
                <c:pt idx="605">
                  <c:v>68.421052631578959</c:v>
                </c:pt>
                <c:pt idx="606">
                  <c:v>68.421052631578959</c:v>
                </c:pt>
                <c:pt idx="607">
                  <c:v>68.421052631578959</c:v>
                </c:pt>
                <c:pt idx="608">
                  <c:v>68.421052631578959</c:v>
                </c:pt>
                <c:pt idx="609">
                  <c:v>68.421052631578959</c:v>
                </c:pt>
                <c:pt idx="610">
                  <c:v>68.421052631578959</c:v>
                </c:pt>
                <c:pt idx="611">
                  <c:v>68.421052631578959</c:v>
                </c:pt>
                <c:pt idx="612">
                  <c:v>68.421052631578959</c:v>
                </c:pt>
                <c:pt idx="613">
                  <c:v>68.421052631578959</c:v>
                </c:pt>
                <c:pt idx="614">
                  <c:v>68.421052631578959</c:v>
                </c:pt>
                <c:pt idx="615">
                  <c:v>68.421052631578959</c:v>
                </c:pt>
                <c:pt idx="616">
                  <c:v>68.421052631578959</c:v>
                </c:pt>
                <c:pt idx="617">
                  <c:v>68.421052631578959</c:v>
                </c:pt>
                <c:pt idx="618">
                  <c:v>68.421052631578959</c:v>
                </c:pt>
                <c:pt idx="619">
                  <c:v>68.421052631578959</c:v>
                </c:pt>
                <c:pt idx="620">
                  <c:v>68.421052631578959</c:v>
                </c:pt>
                <c:pt idx="621">
                  <c:v>68.421052631578959</c:v>
                </c:pt>
                <c:pt idx="622">
                  <c:v>68.421052631578959</c:v>
                </c:pt>
                <c:pt idx="623">
                  <c:v>68.421052631578959</c:v>
                </c:pt>
                <c:pt idx="624">
                  <c:v>68.421052631578959</c:v>
                </c:pt>
                <c:pt idx="625">
                  <c:v>68.421052631578959</c:v>
                </c:pt>
                <c:pt idx="626">
                  <c:v>68.421052631578959</c:v>
                </c:pt>
                <c:pt idx="627">
                  <c:v>68.421052631578959</c:v>
                </c:pt>
                <c:pt idx="628">
                  <c:v>68.421052631578959</c:v>
                </c:pt>
                <c:pt idx="629">
                  <c:v>68.421052631578959</c:v>
                </c:pt>
                <c:pt idx="630">
                  <c:v>68.421052631578959</c:v>
                </c:pt>
                <c:pt idx="631">
                  <c:v>68.421052631578959</c:v>
                </c:pt>
                <c:pt idx="632">
                  <c:v>68.421052631578959</c:v>
                </c:pt>
                <c:pt idx="633">
                  <c:v>68.421052631578959</c:v>
                </c:pt>
                <c:pt idx="634">
                  <c:v>68.421052631578959</c:v>
                </c:pt>
                <c:pt idx="635">
                  <c:v>68.421052631578959</c:v>
                </c:pt>
                <c:pt idx="636">
                  <c:v>68.421052631578959</c:v>
                </c:pt>
                <c:pt idx="637">
                  <c:v>68.421052631578959</c:v>
                </c:pt>
                <c:pt idx="638">
                  <c:v>68.421052631578959</c:v>
                </c:pt>
                <c:pt idx="639">
                  <c:v>68.421052631578959</c:v>
                </c:pt>
                <c:pt idx="640">
                  <c:v>68.421052631578959</c:v>
                </c:pt>
                <c:pt idx="641">
                  <c:v>68.421052631578959</c:v>
                </c:pt>
                <c:pt idx="642">
                  <c:v>68.421052631578959</c:v>
                </c:pt>
                <c:pt idx="643">
                  <c:v>68.421052631578959</c:v>
                </c:pt>
                <c:pt idx="644">
                  <c:v>68.421052631578959</c:v>
                </c:pt>
                <c:pt idx="645">
                  <c:v>68.421052631578959</c:v>
                </c:pt>
                <c:pt idx="646">
                  <c:v>68.421052631578959</c:v>
                </c:pt>
                <c:pt idx="647">
                  <c:v>68.421052631578959</c:v>
                </c:pt>
                <c:pt idx="648">
                  <c:v>68.421052631578959</c:v>
                </c:pt>
                <c:pt idx="649">
                  <c:v>68.421052631578959</c:v>
                </c:pt>
                <c:pt idx="650">
                  <c:v>68.421052631578959</c:v>
                </c:pt>
                <c:pt idx="651">
                  <c:v>68.421052631578959</c:v>
                </c:pt>
                <c:pt idx="652">
                  <c:v>68.421052631578959</c:v>
                </c:pt>
                <c:pt idx="653">
                  <c:v>68.421052631578959</c:v>
                </c:pt>
                <c:pt idx="654">
                  <c:v>68.421052631578959</c:v>
                </c:pt>
                <c:pt idx="655">
                  <c:v>68.421052631578959</c:v>
                </c:pt>
                <c:pt idx="656">
                  <c:v>68.421052631578959</c:v>
                </c:pt>
                <c:pt idx="657">
                  <c:v>68.421052631578959</c:v>
                </c:pt>
                <c:pt idx="658">
                  <c:v>68.421052631578959</c:v>
                </c:pt>
                <c:pt idx="659">
                  <c:v>68.421052631578959</c:v>
                </c:pt>
                <c:pt idx="660">
                  <c:v>68.421052631578959</c:v>
                </c:pt>
                <c:pt idx="661">
                  <c:v>68.421052631578959</c:v>
                </c:pt>
                <c:pt idx="662">
                  <c:v>68.421052631578959</c:v>
                </c:pt>
                <c:pt idx="663">
                  <c:v>68.421052631578959</c:v>
                </c:pt>
                <c:pt idx="664">
                  <c:v>68.421052631578959</c:v>
                </c:pt>
                <c:pt idx="665">
                  <c:v>68.421052631578959</c:v>
                </c:pt>
                <c:pt idx="666">
                  <c:v>68.421052631578959</c:v>
                </c:pt>
                <c:pt idx="667">
                  <c:v>68.421052631578959</c:v>
                </c:pt>
                <c:pt idx="668">
                  <c:v>68.421052631578959</c:v>
                </c:pt>
                <c:pt idx="669">
                  <c:v>68.421052631578959</c:v>
                </c:pt>
                <c:pt idx="670">
                  <c:v>68.421052631578959</c:v>
                </c:pt>
                <c:pt idx="671">
                  <c:v>68.421052631578959</c:v>
                </c:pt>
                <c:pt idx="672">
                  <c:v>68.421052631578959</c:v>
                </c:pt>
                <c:pt idx="673">
                  <c:v>68.421052631578959</c:v>
                </c:pt>
                <c:pt idx="674">
                  <c:v>68.421052631578959</c:v>
                </c:pt>
                <c:pt idx="675">
                  <c:v>68.421052631578959</c:v>
                </c:pt>
                <c:pt idx="676">
                  <c:v>68.421052631578959</c:v>
                </c:pt>
                <c:pt idx="677">
                  <c:v>68.421052631578959</c:v>
                </c:pt>
                <c:pt idx="678">
                  <c:v>68.421052631578959</c:v>
                </c:pt>
                <c:pt idx="679">
                  <c:v>68.421052631578959</c:v>
                </c:pt>
                <c:pt idx="680">
                  <c:v>68.421052631578959</c:v>
                </c:pt>
                <c:pt idx="681">
                  <c:v>68.421052631578959</c:v>
                </c:pt>
                <c:pt idx="682">
                  <c:v>68.421052631578959</c:v>
                </c:pt>
                <c:pt idx="683">
                  <c:v>68.421052631578959</c:v>
                </c:pt>
                <c:pt idx="684">
                  <c:v>68.421052631578959</c:v>
                </c:pt>
                <c:pt idx="685">
                  <c:v>68.421052631578959</c:v>
                </c:pt>
                <c:pt idx="686">
                  <c:v>68.421052631578959</c:v>
                </c:pt>
                <c:pt idx="687">
                  <c:v>68.421052631578959</c:v>
                </c:pt>
                <c:pt idx="688">
                  <c:v>68.421052631578959</c:v>
                </c:pt>
                <c:pt idx="689">
                  <c:v>70.175438596491233</c:v>
                </c:pt>
                <c:pt idx="690">
                  <c:v>70.175438596491233</c:v>
                </c:pt>
                <c:pt idx="691">
                  <c:v>70.175438596491233</c:v>
                </c:pt>
                <c:pt idx="692">
                  <c:v>70.175438596491233</c:v>
                </c:pt>
                <c:pt idx="693">
                  <c:v>70.175438596491233</c:v>
                </c:pt>
                <c:pt idx="694">
                  <c:v>70.175438596491233</c:v>
                </c:pt>
                <c:pt idx="695">
                  <c:v>70.175438596491233</c:v>
                </c:pt>
                <c:pt idx="696">
                  <c:v>70.175438596491233</c:v>
                </c:pt>
                <c:pt idx="697">
                  <c:v>70.175438596491233</c:v>
                </c:pt>
                <c:pt idx="698">
                  <c:v>70.175438596491233</c:v>
                </c:pt>
                <c:pt idx="699">
                  <c:v>70.175438596491233</c:v>
                </c:pt>
                <c:pt idx="700">
                  <c:v>70.175438596491233</c:v>
                </c:pt>
                <c:pt idx="701">
                  <c:v>70.175438596491233</c:v>
                </c:pt>
                <c:pt idx="702">
                  <c:v>70.175438596491233</c:v>
                </c:pt>
                <c:pt idx="703">
                  <c:v>70.175438596491233</c:v>
                </c:pt>
                <c:pt idx="704">
                  <c:v>70.175438596491233</c:v>
                </c:pt>
                <c:pt idx="705">
                  <c:v>70.175438596491233</c:v>
                </c:pt>
                <c:pt idx="706">
                  <c:v>70.175438596491233</c:v>
                </c:pt>
                <c:pt idx="707">
                  <c:v>70.175438596491233</c:v>
                </c:pt>
                <c:pt idx="708">
                  <c:v>70.175438596491233</c:v>
                </c:pt>
                <c:pt idx="709">
                  <c:v>70.175438596491233</c:v>
                </c:pt>
                <c:pt idx="710">
                  <c:v>70.175438596491233</c:v>
                </c:pt>
                <c:pt idx="711">
                  <c:v>70.175438596491233</c:v>
                </c:pt>
                <c:pt idx="712">
                  <c:v>70.175438596491233</c:v>
                </c:pt>
                <c:pt idx="713">
                  <c:v>70.175438596491233</c:v>
                </c:pt>
                <c:pt idx="714">
                  <c:v>70.175438596491233</c:v>
                </c:pt>
                <c:pt idx="715">
                  <c:v>70.175438596491233</c:v>
                </c:pt>
                <c:pt idx="716">
                  <c:v>70.175438596491233</c:v>
                </c:pt>
                <c:pt idx="717">
                  <c:v>70.175438596491233</c:v>
                </c:pt>
                <c:pt idx="718">
                  <c:v>70.175438596491233</c:v>
                </c:pt>
                <c:pt idx="719">
                  <c:v>70.175438596491233</c:v>
                </c:pt>
                <c:pt idx="720">
                  <c:v>70.175438596491233</c:v>
                </c:pt>
                <c:pt idx="721">
                  <c:v>70.175438596491233</c:v>
                </c:pt>
                <c:pt idx="722">
                  <c:v>70.175438596491233</c:v>
                </c:pt>
                <c:pt idx="723">
                  <c:v>70.175438596491233</c:v>
                </c:pt>
                <c:pt idx="724">
                  <c:v>70.175438596491233</c:v>
                </c:pt>
                <c:pt idx="725">
                  <c:v>70.175438596491233</c:v>
                </c:pt>
                <c:pt idx="726">
                  <c:v>70.175438596491233</c:v>
                </c:pt>
                <c:pt idx="727">
                  <c:v>70.175438596491233</c:v>
                </c:pt>
                <c:pt idx="728">
                  <c:v>70.175438596491233</c:v>
                </c:pt>
                <c:pt idx="729">
                  <c:v>70.175438596491233</c:v>
                </c:pt>
                <c:pt idx="730">
                  <c:v>70.175438596491233</c:v>
                </c:pt>
                <c:pt idx="731">
                  <c:v>70.175438596491233</c:v>
                </c:pt>
                <c:pt idx="732">
                  <c:v>70.175438596491233</c:v>
                </c:pt>
                <c:pt idx="733">
                  <c:v>70.175438596491233</c:v>
                </c:pt>
                <c:pt idx="734">
                  <c:v>70.175438596491233</c:v>
                </c:pt>
                <c:pt idx="735">
                  <c:v>70.175438596491233</c:v>
                </c:pt>
                <c:pt idx="736">
                  <c:v>70.175438596491233</c:v>
                </c:pt>
                <c:pt idx="737">
                  <c:v>70.175438596491233</c:v>
                </c:pt>
                <c:pt idx="738">
                  <c:v>70.175438596491233</c:v>
                </c:pt>
                <c:pt idx="739">
                  <c:v>70.175438596491233</c:v>
                </c:pt>
                <c:pt idx="740">
                  <c:v>70.175438596491233</c:v>
                </c:pt>
                <c:pt idx="741">
                  <c:v>70.175438596491233</c:v>
                </c:pt>
                <c:pt idx="742">
                  <c:v>70.175438596491233</c:v>
                </c:pt>
                <c:pt idx="743">
                  <c:v>70.175438596491233</c:v>
                </c:pt>
                <c:pt idx="744">
                  <c:v>70.175438596491233</c:v>
                </c:pt>
                <c:pt idx="745">
                  <c:v>70.175438596491233</c:v>
                </c:pt>
                <c:pt idx="746">
                  <c:v>70.175438596491233</c:v>
                </c:pt>
                <c:pt idx="747">
                  <c:v>70.175438596491233</c:v>
                </c:pt>
                <c:pt idx="748">
                  <c:v>70.175438596491233</c:v>
                </c:pt>
                <c:pt idx="749">
                  <c:v>70.175438596491233</c:v>
                </c:pt>
                <c:pt idx="750">
                  <c:v>70.175438596491233</c:v>
                </c:pt>
                <c:pt idx="751">
                  <c:v>70.175438596491233</c:v>
                </c:pt>
                <c:pt idx="752">
                  <c:v>70.175438596491233</c:v>
                </c:pt>
                <c:pt idx="753">
                  <c:v>70.175438596491233</c:v>
                </c:pt>
                <c:pt idx="754">
                  <c:v>70.175438596491233</c:v>
                </c:pt>
                <c:pt idx="755">
                  <c:v>70.175438596491233</c:v>
                </c:pt>
                <c:pt idx="756">
                  <c:v>70.175438596491233</c:v>
                </c:pt>
                <c:pt idx="757">
                  <c:v>70.175438596491233</c:v>
                </c:pt>
                <c:pt idx="758">
                  <c:v>70.175438596491233</c:v>
                </c:pt>
                <c:pt idx="759">
                  <c:v>70.175438596491233</c:v>
                </c:pt>
                <c:pt idx="760">
                  <c:v>70.175438596491233</c:v>
                </c:pt>
                <c:pt idx="761">
                  <c:v>70.175438596491233</c:v>
                </c:pt>
                <c:pt idx="762">
                  <c:v>70.175438596491233</c:v>
                </c:pt>
                <c:pt idx="763">
                  <c:v>70.175438596491233</c:v>
                </c:pt>
                <c:pt idx="764">
                  <c:v>70.175438596491233</c:v>
                </c:pt>
                <c:pt idx="765">
                  <c:v>70.175438596491233</c:v>
                </c:pt>
                <c:pt idx="766">
                  <c:v>70.175438596491233</c:v>
                </c:pt>
                <c:pt idx="767">
                  <c:v>70.175438596491233</c:v>
                </c:pt>
                <c:pt idx="768">
                  <c:v>70.175438596491233</c:v>
                </c:pt>
                <c:pt idx="769">
                  <c:v>70.175438596491233</c:v>
                </c:pt>
                <c:pt idx="770">
                  <c:v>70.175438596491233</c:v>
                </c:pt>
                <c:pt idx="771">
                  <c:v>70.175438596491233</c:v>
                </c:pt>
                <c:pt idx="772">
                  <c:v>70.175438596491233</c:v>
                </c:pt>
                <c:pt idx="773">
                  <c:v>70.175438596491233</c:v>
                </c:pt>
                <c:pt idx="774">
                  <c:v>70.175438596491233</c:v>
                </c:pt>
                <c:pt idx="775">
                  <c:v>70.175438596491233</c:v>
                </c:pt>
                <c:pt idx="776">
                  <c:v>70.175438596491233</c:v>
                </c:pt>
                <c:pt idx="777">
                  <c:v>70.175438596491233</c:v>
                </c:pt>
                <c:pt idx="778">
                  <c:v>70.175438596491233</c:v>
                </c:pt>
                <c:pt idx="779">
                  <c:v>70.175438596491233</c:v>
                </c:pt>
                <c:pt idx="780">
                  <c:v>70.175438596491233</c:v>
                </c:pt>
                <c:pt idx="781">
                  <c:v>70.175438596491233</c:v>
                </c:pt>
                <c:pt idx="782">
                  <c:v>70.175438596491233</c:v>
                </c:pt>
                <c:pt idx="783">
                  <c:v>70.175438596491233</c:v>
                </c:pt>
                <c:pt idx="784">
                  <c:v>70.175438596491233</c:v>
                </c:pt>
                <c:pt idx="785">
                  <c:v>70.175438596491233</c:v>
                </c:pt>
                <c:pt idx="786">
                  <c:v>70.175438596491233</c:v>
                </c:pt>
                <c:pt idx="787">
                  <c:v>70.175438596491233</c:v>
                </c:pt>
                <c:pt idx="788">
                  <c:v>70.175438596491233</c:v>
                </c:pt>
                <c:pt idx="789">
                  <c:v>70.175438596491233</c:v>
                </c:pt>
                <c:pt idx="790">
                  <c:v>70.175438596491233</c:v>
                </c:pt>
                <c:pt idx="791">
                  <c:v>70.175438596491233</c:v>
                </c:pt>
                <c:pt idx="792">
                  <c:v>70.175438596491233</c:v>
                </c:pt>
                <c:pt idx="793">
                  <c:v>70.175438596491233</c:v>
                </c:pt>
                <c:pt idx="794">
                  <c:v>70.175438596491233</c:v>
                </c:pt>
                <c:pt idx="795">
                  <c:v>70.175438596491233</c:v>
                </c:pt>
                <c:pt idx="796">
                  <c:v>70.175438596491233</c:v>
                </c:pt>
                <c:pt idx="797">
                  <c:v>70.175438596491233</c:v>
                </c:pt>
                <c:pt idx="798">
                  <c:v>70.175438596491233</c:v>
                </c:pt>
                <c:pt idx="799">
                  <c:v>70.175438596491233</c:v>
                </c:pt>
                <c:pt idx="800">
                  <c:v>70.175438596491233</c:v>
                </c:pt>
                <c:pt idx="801">
                  <c:v>70.175438596491233</c:v>
                </c:pt>
                <c:pt idx="802">
                  <c:v>70.175438596491233</c:v>
                </c:pt>
                <c:pt idx="803">
                  <c:v>70.175438596491233</c:v>
                </c:pt>
                <c:pt idx="804">
                  <c:v>70.175438596491233</c:v>
                </c:pt>
                <c:pt idx="805">
                  <c:v>70.175438596491233</c:v>
                </c:pt>
                <c:pt idx="806">
                  <c:v>70.175438596491233</c:v>
                </c:pt>
                <c:pt idx="807">
                  <c:v>70.175438596491233</c:v>
                </c:pt>
                <c:pt idx="808">
                  <c:v>70.175438596491233</c:v>
                </c:pt>
                <c:pt idx="809">
                  <c:v>70.175438596491233</c:v>
                </c:pt>
                <c:pt idx="810">
                  <c:v>70.175438596491233</c:v>
                </c:pt>
                <c:pt idx="811">
                  <c:v>70.175438596491233</c:v>
                </c:pt>
                <c:pt idx="812">
                  <c:v>70.175438596491233</c:v>
                </c:pt>
                <c:pt idx="813">
                  <c:v>70.175438596491233</c:v>
                </c:pt>
                <c:pt idx="814">
                  <c:v>70.175438596491233</c:v>
                </c:pt>
                <c:pt idx="815">
                  <c:v>70.175438596491233</c:v>
                </c:pt>
                <c:pt idx="816">
                  <c:v>70.175438596491233</c:v>
                </c:pt>
                <c:pt idx="817">
                  <c:v>70.175438596491233</c:v>
                </c:pt>
                <c:pt idx="818">
                  <c:v>70.175438596491233</c:v>
                </c:pt>
                <c:pt idx="819">
                  <c:v>70.175438596491233</c:v>
                </c:pt>
                <c:pt idx="820">
                  <c:v>70.175438596491233</c:v>
                </c:pt>
                <c:pt idx="821">
                  <c:v>70.175438596491233</c:v>
                </c:pt>
                <c:pt idx="822">
                  <c:v>70.175438596491233</c:v>
                </c:pt>
                <c:pt idx="823">
                  <c:v>70.175438596491233</c:v>
                </c:pt>
                <c:pt idx="824">
                  <c:v>70.175438596491233</c:v>
                </c:pt>
                <c:pt idx="825">
                  <c:v>70.175438596491233</c:v>
                </c:pt>
                <c:pt idx="826">
                  <c:v>70.175438596491233</c:v>
                </c:pt>
                <c:pt idx="827">
                  <c:v>70.175438596491233</c:v>
                </c:pt>
                <c:pt idx="828">
                  <c:v>70.175438596491233</c:v>
                </c:pt>
                <c:pt idx="829">
                  <c:v>70.175438596491233</c:v>
                </c:pt>
                <c:pt idx="830">
                  <c:v>70.175438596491233</c:v>
                </c:pt>
                <c:pt idx="831">
                  <c:v>70.175438596491233</c:v>
                </c:pt>
                <c:pt idx="832">
                  <c:v>70.175438596491233</c:v>
                </c:pt>
                <c:pt idx="833">
                  <c:v>70.175438596491233</c:v>
                </c:pt>
                <c:pt idx="834">
                  <c:v>70.175438596491233</c:v>
                </c:pt>
                <c:pt idx="835">
                  <c:v>70.175438596491233</c:v>
                </c:pt>
                <c:pt idx="836">
                  <c:v>70.175438596491233</c:v>
                </c:pt>
                <c:pt idx="837">
                  <c:v>70.175438596491233</c:v>
                </c:pt>
                <c:pt idx="838">
                  <c:v>70.175438596491233</c:v>
                </c:pt>
                <c:pt idx="839">
                  <c:v>70.175438596491233</c:v>
                </c:pt>
                <c:pt idx="840">
                  <c:v>70.175438596491233</c:v>
                </c:pt>
                <c:pt idx="841">
                  <c:v>70.175438596491233</c:v>
                </c:pt>
                <c:pt idx="842">
                  <c:v>70.175438596491233</c:v>
                </c:pt>
                <c:pt idx="843">
                  <c:v>70.175438596491233</c:v>
                </c:pt>
                <c:pt idx="844">
                  <c:v>70.175438596491233</c:v>
                </c:pt>
                <c:pt idx="845">
                  <c:v>70.175438596491233</c:v>
                </c:pt>
                <c:pt idx="846">
                  <c:v>70.175438596491233</c:v>
                </c:pt>
                <c:pt idx="847">
                  <c:v>70.175438596491233</c:v>
                </c:pt>
                <c:pt idx="848">
                  <c:v>70.175438596491233</c:v>
                </c:pt>
                <c:pt idx="849">
                  <c:v>70.175438596491233</c:v>
                </c:pt>
                <c:pt idx="850">
                  <c:v>70.175438596491233</c:v>
                </c:pt>
                <c:pt idx="851">
                  <c:v>70.175438596491233</c:v>
                </c:pt>
                <c:pt idx="852">
                  <c:v>70.175438596491233</c:v>
                </c:pt>
                <c:pt idx="853">
                  <c:v>70.175438596491233</c:v>
                </c:pt>
                <c:pt idx="854">
                  <c:v>70.175438596491233</c:v>
                </c:pt>
                <c:pt idx="855">
                  <c:v>70.175438596491233</c:v>
                </c:pt>
                <c:pt idx="856">
                  <c:v>70.175438596491233</c:v>
                </c:pt>
                <c:pt idx="857">
                  <c:v>70.175438596491233</c:v>
                </c:pt>
                <c:pt idx="858">
                  <c:v>70.175438596491233</c:v>
                </c:pt>
                <c:pt idx="859">
                  <c:v>70.175438596491233</c:v>
                </c:pt>
                <c:pt idx="860">
                  <c:v>70.175438596491233</c:v>
                </c:pt>
                <c:pt idx="861">
                  <c:v>70.175438596491233</c:v>
                </c:pt>
                <c:pt idx="862">
                  <c:v>70.175438596491233</c:v>
                </c:pt>
                <c:pt idx="863">
                  <c:v>70.175438596491233</c:v>
                </c:pt>
                <c:pt idx="864">
                  <c:v>70.175438596491233</c:v>
                </c:pt>
                <c:pt idx="865">
                  <c:v>70.175438596491233</c:v>
                </c:pt>
                <c:pt idx="866">
                  <c:v>70.175438596491233</c:v>
                </c:pt>
                <c:pt idx="867">
                  <c:v>70.175438596491233</c:v>
                </c:pt>
                <c:pt idx="868">
                  <c:v>70.175438596491233</c:v>
                </c:pt>
                <c:pt idx="869">
                  <c:v>70.175438596491233</c:v>
                </c:pt>
                <c:pt idx="870">
                  <c:v>70.175438596491233</c:v>
                </c:pt>
                <c:pt idx="871">
                  <c:v>70.175438596491233</c:v>
                </c:pt>
                <c:pt idx="872">
                  <c:v>70.175438596491233</c:v>
                </c:pt>
                <c:pt idx="873">
                  <c:v>70.175438596491233</c:v>
                </c:pt>
                <c:pt idx="874">
                  <c:v>70.175438596491233</c:v>
                </c:pt>
                <c:pt idx="875">
                  <c:v>70.175438596491233</c:v>
                </c:pt>
                <c:pt idx="876">
                  <c:v>70.175438596491233</c:v>
                </c:pt>
                <c:pt idx="877">
                  <c:v>70.175438596491233</c:v>
                </c:pt>
                <c:pt idx="878">
                  <c:v>70.175438596491233</c:v>
                </c:pt>
                <c:pt idx="879">
                  <c:v>70.175438596491233</c:v>
                </c:pt>
                <c:pt idx="880">
                  <c:v>70.175438596491233</c:v>
                </c:pt>
                <c:pt idx="881">
                  <c:v>70.175438596491233</c:v>
                </c:pt>
                <c:pt idx="882">
                  <c:v>70.175438596491233</c:v>
                </c:pt>
                <c:pt idx="883">
                  <c:v>70.175438596491233</c:v>
                </c:pt>
                <c:pt idx="884">
                  <c:v>70.175438596491233</c:v>
                </c:pt>
                <c:pt idx="885">
                  <c:v>70.175438596491233</c:v>
                </c:pt>
                <c:pt idx="886">
                  <c:v>70.175438596491233</c:v>
                </c:pt>
                <c:pt idx="887">
                  <c:v>70.175438596491233</c:v>
                </c:pt>
                <c:pt idx="888">
                  <c:v>70.175438596491233</c:v>
                </c:pt>
                <c:pt idx="889">
                  <c:v>70.175438596491233</c:v>
                </c:pt>
                <c:pt idx="890">
                  <c:v>70.175438596491233</c:v>
                </c:pt>
                <c:pt idx="891">
                  <c:v>70.175438596491233</c:v>
                </c:pt>
                <c:pt idx="892">
                  <c:v>70.175438596491233</c:v>
                </c:pt>
                <c:pt idx="893">
                  <c:v>70.175438596491233</c:v>
                </c:pt>
                <c:pt idx="894">
                  <c:v>70.175438596491233</c:v>
                </c:pt>
                <c:pt idx="895">
                  <c:v>70.175438596491233</c:v>
                </c:pt>
                <c:pt idx="896">
                  <c:v>70.175438596491233</c:v>
                </c:pt>
                <c:pt idx="897">
                  <c:v>70.175438596491233</c:v>
                </c:pt>
                <c:pt idx="898">
                  <c:v>70.175438596491233</c:v>
                </c:pt>
                <c:pt idx="899">
                  <c:v>70.175438596491233</c:v>
                </c:pt>
                <c:pt idx="900">
                  <c:v>70.175438596491233</c:v>
                </c:pt>
                <c:pt idx="901">
                  <c:v>70.175438596491233</c:v>
                </c:pt>
                <c:pt idx="902">
                  <c:v>70.175438596491233</c:v>
                </c:pt>
                <c:pt idx="903">
                  <c:v>70.175438596491233</c:v>
                </c:pt>
                <c:pt idx="904">
                  <c:v>70.175438596491233</c:v>
                </c:pt>
                <c:pt idx="905">
                  <c:v>70.175438596491233</c:v>
                </c:pt>
                <c:pt idx="906">
                  <c:v>70.175438596491233</c:v>
                </c:pt>
                <c:pt idx="907">
                  <c:v>70.175438596491233</c:v>
                </c:pt>
                <c:pt idx="908">
                  <c:v>70.175438596491233</c:v>
                </c:pt>
                <c:pt idx="909">
                  <c:v>70.175438596491233</c:v>
                </c:pt>
                <c:pt idx="910">
                  <c:v>70.175438596491233</c:v>
                </c:pt>
                <c:pt idx="911">
                  <c:v>70.175438596491233</c:v>
                </c:pt>
                <c:pt idx="912">
                  <c:v>70.175438596491233</c:v>
                </c:pt>
                <c:pt idx="913">
                  <c:v>70.175438596491233</c:v>
                </c:pt>
                <c:pt idx="914">
                  <c:v>70.175438596491233</c:v>
                </c:pt>
                <c:pt idx="915">
                  <c:v>70.175438596491233</c:v>
                </c:pt>
                <c:pt idx="916">
                  <c:v>70.175438596491233</c:v>
                </c:pt>
                <c:pt idx="917">
                  <c:v>70.175438596491233</c:v>
                </c:pt>
                <c:pt idx="918">
                  <c:v>70.175438596491233</c:v>
                </c:pt>
                <c:pt idx="919">
                  <c:v>70.175438596491233</c:v>
                </c:pt>
                <c:pt idx="920">
                  <c:v>70.175438596491233</c:v>
                </c:pt>
                <c:pt idx="921">
                  <c:v>70.175438596491233</c:v>
                </c:pt>
                <c:pt idx="922">
                  <c:v>70.175438596491233</c:v>
                </c:pt>
                <c:pt idx="923">
                  <c:v>70.175438596491233</c:v>
                </c:pt>
                <c:pt idx="924">
                  <c:v>70.175438596491233</c:v>
                </c:pt>
                <c:pt idx="925">
                  <c:v>70.175438596491233</c:v>
                </c:pt>
                <c:pt idx="926">
                  <c:v>70.175438596491233</c:v>
                </c:pt>
                <c:pt idx="927">
                  <c:v>70.175438596491233</c:v>
                </c:pt>
                <c:pt idx="928">
                  <c:v>70.175438596491233</c:v>
                </c:pt>
                <c:pt idx="929">
                  <c:v>70.175438596491233</c:v>
                </c:pt>
                <c:pt idx="930">
                  <c:v>70.175438596491233</c:v>
                </c:pt>
                <c:pt idx="931">
                  <c:v>70.175438596491233</c:v>
                </c:pt>
                <c:pt idx="932">
                  <c:v>70.175438596491233</c:v>
                </c:pt>
                <c:pt idx="933">
                  <c:v>70.175438596491233</c:v>
                </c:pt>
                <c:pt idx="934">
                  <c:v>70.175438596491233</c:v>
                </c:pt>
                <c:pt idx="935">
                  <c:v>70.175438596491233</c:v>
                </c:pt>
                <c:pt idx="936">
                  <c:v>70.175438596491233</c:v>
                </c:pt>
                <c:pt idx="937">
                  <c:v>70.175438596491233</c:v>
                </c:pt>
                <c:pt idx="938">
                  <c:v>70.175438596491233</c:v>
                </c:pt>
                <c:pt idx="939">
                  <c:v>70.175438596491233</c:v>
                </c:pt>
                <c:pt idx="940">
                  <c:v>70.175438596491233</c:v>
                </c:pt>
                <c:pt idx="941">
                  <c:v>70.175438596491233</c:v>
                </c:pt>
                <c:pt idx="942">
                  <c:v>70.175438596491233</c:v>
                </c:pt>
                <c:pt idx="943">
                  <c:v>70.175438596491233</c:v>
                </c:pt>
                <c:pt idx="944">
                  <c:v>70.175438596491233</c:v>
                </c:pt>
                <c:pt idx="945">
                  <c:v>70.175438596491233</c:v>
                </c:pt>
                <c:pt idx="946">
                  <c:v>70.175438596491233</c:v>
                </c:pt>
                <c:pt idx="947">
                  <c:v>70.175438596491233</c:v>
                </c:pt>
                <c:pt idx="948">
                  <c:v>70.175438596491233</c:v>
                </c:pt>
                <c:pt idx="949">
                  <c:v>70.175438596491233</c:v>
                </c:pt>
                <c:pt idx="950">
                  <c:v>70.175438596491233</c:v>
                </c:pt>
                <c:pt idx="951">
                  <c:v>70.175438596491233</c:v>
                </c:pt>
                <c:pt idx="952">
                  <c:v>70.175438596491233</c:v>
                </c:pt>
                <c:pt idx="953">
                  <c:v>70.175438596491233</c:v>
                </c:pt>
                <c:pt idx="954">
                  <c:v>70.175438596491233</c:v>
                </c:pt>
                <c:pt idx="955">
                  <c:v>70.175438596491233</c:v>
                </c:pt>
                <c:pt idx="956">
                  <c:v>70.175438596491233</c:v>
                </c:pt>
                <c:pt idx="957">
                  <c:v>70.175438596491233</c:v>
                </c:pt>
                <c:pt idx="958">
                  <c:v>70.175438596491233</c:v>
                </c:pt>
                <c:pt idx="959">
                  <c:v>70.175438596491233</c:v>
                </c:pt>
                <c:pt idx="960">
                  <c:v>70.175438596491233</c:v>
                </c:pt>
                <c:pt idx="961">
                  <c:v>70.175438596491233</c:v>
                </c:pt>
                <c:pt idx="962">
                  <c:v>70.175438596491233</c:v>
                </c:pt>
                <c:pt idx="963">
                  <c:v>70.175438596491233</c:v>
                </c:pt>
                <c:pt idx="964">
                  <c:v>70.175438596491233</c:v>
                </c:pt>
                <c:pt idx="965">
                  <c:v>70.175438596491233</c:v>
                </c:pt>
                <c:pt idx="966">
                  <c:v>70.175438596491233</c:v>
                </c:pt>
                <c:pt idx="967">
                  <c:v>70.175438596491233</c:v>
                </c:pt>
                <c:pt idx="968">
                  <c:v>70.175438596491233</c:v>
                </c:pt>
                <c:pt idx="969">
                  <c:v>70.175438596491233</c:v>
                </c:pt>
                <c:pt idx="970">
                  <c:v>70.175438596491233</c:v>
                </c:pt>
                <c:pt idx="971">
                  <c:v>70.175438596491233</c:v>
                </c:pt>
                <c:pt idx="972">
                  <c:v>70.175438596491233</c:v>
                </c:pt>
                <c:pt idx="973">
                  <c:v>70.175438596491233</c:v>
                </c:pt>
                <c:pt idx="974">
                  <c:v>70.175438596491233</c:v>
                </c:pt>
                <c:pt idx="975">
                  <c:v>70.175438596491233</c:v>
                </c:pt>
                <c:pt idx="976">
                  <c:v>70.175438596491233</c:v>
                </c:pt>
                <c:pt idx="977">
                  <c:v>70.175438596491233</c:v>
                </c:pt>
                <c:pt idx="978">
                  <c:v>70.175438596491233</c:v>
                </c:pt>
                <c:pt idx="979">
                  <c:v>70.175438596491233</c:v>
                </c:pt>
                <c:pt idx="980">
                  <c:v>70.175438596491233</c:v>
                </c:pt>
                <c:pt idx="981">
                  <c:v>70.175438596491233</c:v>
                </c:pt>
                <c:pt idx="982">
                  <c:v>70.175438596491233</c:v>
                </c:pt>
                <c:pt idx="983">
                  <c:v>70.175438596491233</c:v>
                </c:pt>
                <c:pt idx="984">
                  <c:v>70.175438596491233</c:v>
                </c:pt>
                <c:pt idx="985">
                  <c:v>70.175438596491233</c:v>
                </c:pt>
                <c:pt idx="986">
                  <c:v>70.175438596491233</c:v>
                </c:pt>
                <c:pt idx="987">
                  <c:v>70.175438596491233</c:v>
                </c:pt>
                <c:pt idx="988">
                  <c:v>70.175438596491233</c:v>
                </c:pt>
                <c:pt idx="989">
                  <c:v>70.175438596491233</c:v>
                </c:pt>
                <c:pt idx="990">
                  <c:v>70.175438596491233</c:v>
                </c:pt>
                <c:pt idx="991">
                  <c:v>70.175438596491233</c:v>
                </c:pt>
                <c:pt idx="992">
                  <c:v>70.175438596491233</c:v>
                </c:pt>
                <c:pt idx="993">
                  <c:v>70.175438596491233</c:v>
                </c:pt>
                <c:pt idx="994">
                  <c:v>70.175438596491233</c:v>
                </c:pt>
                <c:pt idx="995">
                  <c:v>70.175438596491233</c:v>
                </c:pt>
                <c:pt idx="996">
                  <c:v>70.175438596491233</c:v>
                </c:pt>
                <c:pt idx="997">
                  <c:v>70.175438596491233</c:v>
                </c:pt>
                <c:pt idx="998">
                  <c:v>70.175438596491233</c:v>
                </c:pt>
                <c:pt idx="999">
                  <c:v>70.175438596491233</c:v>
                </c:pt>
                <c:pt idx="1000">
                  <c:v>70.175438596491233</c:v>
                </c:pt>
                <c:pt idx="1001">
                  <c:v>70.175438596491233</c:v>
                </c:pt>
                <c:pt idx="1002">
                  <c:v>70.175438596491233</c:v>
                </c:pt>
                <c:pt idx="1003">
                  <c:v>70.175438596491233</c:v>
                </c:pt>
                <c:pt idx="1004">
                  <c:v>70.175438596491233</c:v>
                </c:pt>
                <c:pt idx="1005">
                  <c:v>70.175438596491233</c:v>
                </c:pt>
                <c:pt idx="1006">
                  <c:v>70.175438596491233</c:v>
                </c:pt>
                <c:pt idx="1007">
                  <c:v>70.175438596491233</c:v>
                </c:pt>
                <c:pt idx="1008">
                  <c:v>70.175438596491233</c:v>
                </c:pt>
                <c:pt idx="1009">
                  <c:v>70.175438596491233</c:v>
                </c:pt>
                <c:pt idx="1010">
                  <c:v>70.175438596491233</c:v>
                </c:pt>
                <c:pt idx="1011">
                  <c:v>70.175438596491233</c:v>
                </c:pt>
                <c:pt idx="1012">
                  <c:v>70.175438596491233</c:v>
                </c:pt>
                <c:pt idx="1013">
                  <c:v>70.175438596491233</c:v>
                </c:pt>
                <c:pt idx="1014">
                  <c:v>70.175438596491233</c:v>
                </c:pt>
                <c:pt idx="1015">
                  <c:v>70.175438596491233</c:v>
                </c:pt>
                <c:pt idx="1016">
                  <c:v>70.175438596491233</c:v>
                </c:pt>
                <c:pt idx="1017">
                  <c:v>70.175438596491233</c:v>
                </c:pt>
                <c:pt idx="1018">
                  <c:v>70.175438596491233</c:v>
                </c:pt>
                <c:pt idx="1019">
                  <c:v>70.175438596491233</c:v>
                </c:pt>
                <c:pt idx="1020">
                  <c:v>70.175438596491233</c:v>
                </c:pt>
                <c:pt idx="1021">
                  <c:v>70.175438596491233</c:v>
                </c:pt>
                <c:pt idx="1022">
                  <c:v>70.175438596491233</c:v>
                </c:pt>
                <c:pt idx="1023">
                  <c:v>70.175438596491233</c:v>
                </c:pt>
                <c:pt idx="1024">
                  <c:v>70.175438596491233</c:v>
                </c:pt>
                <c:pt idx="1025">
                  <c:v>70.175438596491233</c:v>
                </c:pt>
                <c:pt idx="1026">
                  <c:v>70.175438596491233</c:v>
                </c:pt>
                <c:pt idx="1027">
                  <c:v>70.175438596491233</c:v>
                </c:pt>
                <c:pt idx="1028">
                  <c:v>70.175438596491233</c:v>
                </c:pt>
                <c:pt idx="1029">
                  <c:v>70.175438596491233</c:v>
                </c:pt>
                <c:pt idx="1030">
                  <c:v>70.175438596491233</c:v>
                </c:pt>
                <c:pt idx="1031">
                  <c:v>70.175438596491233</c:v>
                </c:pt>
                <c:pt idx="1032">
                  <c:v>70.175438596491233</c:v>
                </c:pt>
                <c:pt idx="1033">
                  <c:v>70.175438596491233</c:v>
                </c:pt>
                <c:pt idx="1034">
                  <c:v>70.175438596491233</c:v>
                </c:pt>
                <c:pt idx="1035">
                  <c:v>70.175438596491233</c:v>
                </c:pt>
                <c:pt idx="1036">
                  <c:v>70.175438596491233</c:v>
                </c:pt>
                <c:pt idx="1037">
                  <c:v>70.175438596491233</c:v>
                </c:pt>
                <c:pt idx="1038">
                  <c:v>70.175438596491233</c:v>
                </c:pt>
                <c:pt idx="1039">
                  <c:v>70.175438596491233</c:v>
                </c:pt>
                <c:pt idx="1040">
                  <c:v>70.175438596491233</c:v>
                </c:pt>
                <c:pt idx="1041">
                  <c:v>70.175438596491233</c:v>
                </c:pt>
                <c:pt idx="1042">
                  <c:v>70.175438596491233</c:v>
                </c:pt>
                <c:pt idx="1043">
                  <c:v>70.175438596491233</c:v>
                </c:pt>
                <c:pt idx="1044">
                  <c:v>70.175438596491233</c:v>
                </c:pt>
                <c:pt idx="1045">
                  <c:v>70.175438596491233</c:v>
                </c:pt>
                <c:pt idx="1046">
                  <c:v>70.175438596491233</c:v>
                </c:pt>
                <c:pt idx="1047">
                  <c:v>70.175438596491233</c:v>
                </c:pt>
                <c:pt idx="1048">
                  <c:v>70.175438596491233</c:v>
                </c:pt>
                <c:pt idx="1049">
                  <c:v>70.175438596491233</c:v>
                </c:pt>
                <c:pt idx="1050">
                  <c:v>70.175438596491233</c:v>
                </c:pt>
                <c:pt idx="1051">
                  <c:v>70.175438596491233</c:v>
                </c:pt>
                <c:pt idx="1052">
                  <c:v>70.175438596491233</c:v>
                </c:pt>
                <c:pt idx="1053">
                  <c:v>70.175438596491233</c:v>
                </c:pt>
                <c:pt idx="1054">
                  <c:v>70.175438596491233</c:v>
                </c:pt>
                <c:pt idx="1055">
                  <c:v>70.175438596491233</c:v>
                </c:pt>
                <c:pt idx="1056">
                  <c:v>70.175438596491233</c:v>
                </c:pt>
                <c:pt idx="1057">
                  <c:v>70.175438596491233</c:v>
                </c:pt>
                <c:pt idx="1058">
                  <c:v>70.175438596491233</c:v>
                </c:pt>
                <c:pt idx="1059">
                  <c:v>70.175438596491233</c:v>
                </c:pt>
                <c:pt idx="1060">
                  <c:v>70.175438596491233</c:v>
                </c:pt>
                <c:pt idx="1061">
                  <c:v>70.175438596491233</c:v>
                </c:pt>
                <c:pt idx="1062">
                  <c:v>70.175438596491233</c:v>
                </c:pt>
                <c:pt idx="1063">
                  <c:v>70.175438596491233</c:v>
                </c:pt>
                <c:pt idx="1064">
                  <c:v>70.175438596491233</c:v>
                </c:pt>
                <c:pt idx="1065">
                  <c:v>70.175438596491233</c:v>
                </c:pt>
                <c:pt idx="1066">
                  <c:v>70.175438596491233</c:v>
                </c:pt>
                <c:pt idx="1067">
                  <c:v>70.175438596491233</c:v>
                </c:pt>
                <c:pt idx="1068">
                  <c:v>70.175438596491233</c:v>
                </c:pt>
                <c:pt idx="1069">
                  <c:v>70.175438596491233</c:v>
                </c:pt>
                <c:pt idx="1070">
                  <c:v>70.175438596491233</c:v>
                </c:pt>
                <c:pt idx="1071">
                  <c:v>70.175438596491233</c:v>
                </c:pt>
                <c:pt idx="1072">
                  <c:v>70.175438596491233</c:v>
                </c:pt>
                <c:pt idx="1073">
                  <c:v>70.175438596491233</c:v>
                </c:pt>
                <c:pt idx="1074">
                  <c:v>70.175438596491233</c:v>
                </c:pt>
                <c:pt idx="1075">
                  <c:v>70.175438596491233</c:v>
                </c:pt>
                <c:pt idx="1076">
                  <c:v>70.175438596491233</c:v>
                </c:pt>
                <c:pt idx="1077">
                  <c:v>70.175438596491233</c:v>
                </c:pt>
                <c:pt idx="1078">
                  <c:v>70.175438596491233</c:v>
                </c:pt>
                <c:pt idx="1079">
                  <c:v>70.175438596491233</c:v>
                </c:pt>
                <c:pt idx="1080">
                  <c:v>70.175438596491233</c:v>
                </c:pt>
                <c:pt idx="1081">
                  <c:v>70.175438596491233</c:v>
                </c:pt>
                <c:pt idx="1082">
                  <c:v>70.175438596491233</c:v>
                </c:pt>
                <c:pt idx="1083">
                  <c:v>70.175438596491233</c:v>
                </c:pt>
                <c:pt idx="1084">
                  <c:v>70.175438596491233</c:v>
                </c:pt>
                <c:pt idx="1085">
                  <c:v>70.175438596491233</c:v>
                </c:pt>
                <c:pt idx="1086">
                  <c:v>70.175438596491233</c:v>
                </c:pt>
                <c:pt idx="1087">
                  <c:v>70.175438596491233</c:v>
                </c:pt>
                <c:pt idx="1088">
                  <c:v>70.175438596491233</c:v>
                </c:pt>
                <c:pt idx="1089">
                  <c:v>70.175438596491233</c:v>
                </c:pt>
                <c:pt idx="1090">
                  <c:v>70.175438596491233</c:v>
                </c:pt>
                <c:pt idx="1091">
                  <c:v>70.175438596491233</c:v>
                </c:pt>
                <c:pt idx="1092">
                  <c:v>70.175438596491233</c:v>
                </c:pt>
                <c:pt idx="1093">
                  <c:v>70.175438596491233</c:v>
                </c:pt>
                <c:pt idx="1094">
                  <c:v>70.175438596491233</c:v>
                </c:pt>
                <c:pt idx="1095">
                  <c:v>70.175438596491233</c:v>
                </c:pt>
                <c:pt idx="1096">
                  <c:v>70.175438596491233</c:v>
                </c:pt>
                <c:pt idx="1097">
                  <c:v>70.175438596491233</c:v>
                </c:pt>
                <c:pt idx="1098">
                  <c:v>70.175438596491233</c:v>
                </c:pt>
                <c:pt idx="1099">
                  <c:v>70.175438596491233</c:v>
                </c:pt>
                <c:pt idx="1100">
                  <c:v>70.175438596491233</c:v>
                </c:pt>
                <c:pt idx="1101">
                  <c:v>70.175438596491233</c:v>
                </c:pt>
                <c:pt idx="1102">
                  <c:v>70.175438596491233</c:v>
                </c:pt>
                <c:pt idx="1103">
                  <c:v>70.175438596491233</c:v>
                </c:pt>
                <c:pt idx="1104">
                  <c:v>70.175438596491233</c:v>
                </c:pt>
                <c:pt idx="1105">
                  <c:v>70.175438596491233</c:v>
                </c:pt>
                <c:pt idx="1106">
                  <c:v>70.175438596491233</c:v>
                </c:pt>
                <c:pt idx="1107">
                  <c:v>70.175438596491233</c:v>
                </c:pt>
                <c:pt idx="1108">
                  <c:v>70.175438596491233</c:v>
                </c:pt>
                <c:pt idx="1109">
                  <c:v>70.175438596491233</c:v>
                </c:pt>
                <c:pt idx="1110">
                  <c:v>70.175438596491233</c:v>
                </c:pt>
                <c:pt idx="1111">
                  <c:v>70.175438596491233</c:v>
                </c:pt>
                <c:pt idx="1112">
                  <c:v>70.175438596491233</c:v>
                </c:pt>
                <c:pt idx="1113">
                  <c:v>70.175438596491233</c:v>
                </c:pt>
                <c:pt idx="1114">
                  <c:v>71.929824561403521</c:v>
                </c:pt>
                <c:pt idx="1115">
                  <c:v>71.929824561403521</c:v>
                </c:pt>
                <c:pt idx="1116">
                  <c:v>71.929824561403521</c:v>
                </c:pt>
                <c:pt idx="1117">
                  <c:v>71.929824561403521</c:v>
                </c:pt>
                <c:pt idx="1118">
                  <c:v>71.929824561403521</c:v>
                </c:pt>
                <c:pt idx="1119">
                  <c:v>71.929824561403521</c:v>
                </c:pt>
                <c:pt idx="1120">
                  <c:v>71.929824561403521</c:v>
                </c:pt>
                <c:pt idx="1121">
                  <c:v>71.929824561403521</c:v>
                </c:pt>
                <c:pt idx="1122">
                  <c:v>71.929824561403521</c:v>
                </c:pt>
                <c:pt idx="1123">
                  <c:v>71.929824561403521</c:v>
                </c:pt>
                <c:pt idx="1124">
                  <c:v>71.929824561403521</c:v>
                </c:pt>
                <c:pt idx="1125">
                  <c:v>71.929824561403521</c:v>
                </c:pt>
                <c:pt idx="1126">
                  <c:v>71.929824561403521</c:v>
                </c:pt>
                <c:pt idx="1127">
                  <c:v>71.929824561403521</c:v>
                </c:pt>
                <c:pt idx="1128">
                  <c:v>71.929824561403521</c:v>
                </c:pt>
                <c:pt idx="1129">
                  <c:v>71.929824561403521</c:v>
                </c:pt>
                <c:pt idx="1130">
                  <c:v>71.929824561403521</c:v>
                </c:pt>
                <c:pt idx="1131">
                  <c:v>71.929824561403521</c:v>
                </c:pt>
                <c:pt idx="1132">
                  <c:v>71.929824561403521</c:v>
                </c:pt>
                <c:pt idx="1133">
                  <c:v>71.929824561403521</c:v>
                </c:pt>
                <c:pt idx="1134">
                  <c:v>71.929824561403521</c:v>
                </c:pt>
                <c:pt idx="1135">
                  <c:v>71.929824561403521</c:v>
                </c:pt>
                <c:pt idx="1136">
                  <c:v>71.929824561403521</c:v>
                </c:pt>
                <c:pt idx="1137">
                  <c:v>71.929824561403521</c:v>
                </c:pt>
                <c:pt idx="1138">
                  <c:v>71.929824561403521</c:v>
                </c:pt>
                <c:pt idx="1139">
                  <c:v>71.929824561403521</c:v>
                </c:pt>
                <c:pt idx="1140">
                  <c:v>71.929824561403521</c:v>
                </c:pt>
                <c:pt idx="1141">
                  <c:v>71.929824561403521</c:v>
                </c:pt>
                <c:pt idx="1142">
                  <c:v>71.929824561403521</c:v>
                </c:pt>
                <c:pt idx="1143">
                  <c:v>71.929824561403521</c:v>
                </c:pt>
                <c:pt idx="1144">
                  <c:v>71.929824561403521</c:v>
                </c:pt>
                <c:pt idx="1145">
                  <c:v>71.929824561403521</c:v>
                </c:pt>
                <c:pt idx="1146">
                  <c:v>71.929824561403521</c:v>
                </c:pt>
                <c:pt idx="1147">
                  <c:v>71.929824561403521</c:v>
                </c:pt>
                <c:pt idx="1148">
                  <c:v>71.929824561403521</c:v>
                </c:pt>
                <c:pt idx="1149">
                  <c:v>71.929824561403521</c:v>
                </c:pt>
                <c:pt idx="1150">
                  <c:v>71.929824561403521</c:v>
                </c:pt>
                <c:pt idx="1151">
                  <c:v>71.929824561403521</c:v>
                </c:pt>
                <c:pt idx="1152">
                  <c:v>71.929824561403521</c:v>
                </c:pt>
                <c:pt idx="1153">
                  <c:v>71.929824561403521</c:v>
                </c:pt>
                <c:pt idx="1154">
                  <c:v>71.929824561403521</c:v>
                </c:pt>
                <c:pt idx="1155">
                  <c:v>71.929824561403521</c:v>
                </c:pt>
                <c:pt idx="1156">
                  <c:v>71.929824561403521</c:v>
                </c:pt>
                <c:pt idx="1157">
                  <c:v>71.929824561403521</c:v>
                </c:pt>
                <c:pt idx="1158">
                  <c:v>71.929824561403521</c:v>
                </c:pt>
                <c:pt idx="1159">
                  <c:v>71.929824561403521</c:v>
                </c:pt>
                <c:pt idx="1160">
                  <c:v>71.929824561403521</c:v>
                </c:pt>
                <c:pt idx="1161">
                  <c:v>71.929824561403521</c:v>
                </c:pt>
                <c:pt idx="1162">
                  <c:v>71.929824561403521</c:v>
                </c:pt>
                <c:pt idx="1163">
                  <c:v>71.929824561403521</c:v>
                </c:pt>
                <c:pt idx="1164">
                  <c:v>71.929824561403521</c:v>
                </c:pt>
                <c:pt idx="1165">
                  <c:v>71.929824561403521</c:v>
                </c:pt>
                <c:pt idx="1166">
                  <c:v>71.929824561403521</c:v>
                </c:pt>
                <c:pt idx="1167">
                  <c:v>71.929824561403521</c:v>
                </c:pt>
                <c:pt idx="1168">
                  <c:v>71.929824561403521</c:v>
                </c:pt>
                <c:pt idx="1169">
                  <c:v>71.929824561403521</c:v>
                </c:pt>
                <c:pt idx="1170">
                  <c:v>71.929824561403521</c:v>
                </c:pt>
                <c:pt idx="1171">
                  <c:v>71.929824561403521</c:v>
                </c:pt>
                <c:pt idx="1172">
                  <c:v>71.929824561403521</c:v>
                </c:pt>
                <c:pt idx="1173">
                  <c:v>71.929824561403521</c:v>
                </c:pt>
                <c:pt idx="1174">
                  <c:v>71.929824561403521</c:v>
                </c:pt>
                <c:pt idx="1175">
                  <c:v>71.929824561403521</c:v>
                </c:pt>
                <c:pt idx="1176">
                  <c:v>71.929824561403521</c:v>
                </c:pt>
                <c:pt idx="1177">
                  <c:v>71.929824561403521</c:v>
                </c:pt>
                <c:pt idx="1178">
                  <c:v>71.929824561403521</c:v>
                </c:pt>
                <c:pt idx="1179">
                  <c:v>71.929824561403521</c:v>
                </c:pt>
                <c:pt idx="1180">
                  <c:v>71.929824561403521</c:v>
                </c:pt>
                <c:pt idx="1181">
                  <c:v>71.929824561403521</c:v>
                </c:pt>
                <c:pt idx="1182">
                  <c:v>71.929824561403521</c:v>
                </c:pt>
                <c:pt idx="1183">
                  <c:v>71.929824561403521</c:v>
                </c:pt>
                <c:pt idx="1184">
                  <c:v>71.929824561403521</c:v>
                </c:pt>
                <c:pt idx="1185">
                  <c:v>71.929824561403521</c:v>
                </c:pt>
                <c:pt idx="1186">
                  <c:v>71.929824561403521</c:v>
                </c:pt>
                <c:pt idx="1187">
                  <c:v>71.929824561403521</c:v>
                </c:pt>
                <c:pt idx="1188">
                  <c:v>71.929824561403521</c:v>
                </c:pt>
                <c:pt idx="1189">
                  <c:v>71.929824561403521</c:v>
                </c:pt>
                <c:pt idx="1190">
                  <c:v>71.929824561403521</c:v>
                </c:pt>
                <c:pt idx="1191">
                  <c:v>71.929824561403521</c:v>
                </c:pt>
                <c:pt idx="1192">
                  <c:v>71.929824561403521</c:v>
                </c:pt>
                <c:pt idx="1193">
                  <c:v>71.929824561403521</c:v>
                </c:pt>
                <c:pt idx="1194">
                  <c:v>71.929824561403521</c:v>
                </c:pt>
                <c:pt idx="1195">
                  <c:v>71.929824561403521</c:v>
                </c:pt>
                <c:pt idx="1196">
                  <c:v>71.929824561403521</c:v>
                </c:pt>
                <c:pt idx="1197">
                  <c:v>71.929824561403521</c:v>
                </c:pt>
                <c:pt idx="1198">
                  <c:v>71.929824561403521</c:v>
                </c:pt>
                <c:pt idx="1199">
                  <c:v>71.929824561403521</c:v>
                </c:pt>
                <c:pt idx="1200">
                  <c:v>71.929824561403521</c:v>
                </c:pt>
                <c:pt idx="1201">
                  <c:v>71.929824561403521</c:v>
                </c:pt>
                <c:pt idx="1202">
                  <c:v>71.929824561403521</c:v>
                </c:pt>
                <c:pt idx="1203">
                  <c:v>71.929824561403521</c:v>
                </c:pt>
                <c:pt idx="1204">
                  <c:v>71.929824561403521</c:v>
                </c:pt>
                <c:pt idx="1205">
                  <c:v>71.929824561403521</c:v>
                </c:pt>
                <c:pt idx="1206">
                  <c:v>71.929824561403521</c:v>
                </c:pt>
                <c:pt idx="1207">
                  <c:v>71.929824561403521</c:v>
                </c:pt>
                <c:pt idx="1208">
                  <c:v>71.929824561403521</c:v>
                </c:pt>
                <c:pt idx="1209">
                  <c:v>71.929824561403521</c:v>
                </c:pt>
                <c:pt idx="1210">
                  <c:v>71.929824561403521</c:v>
                </c:pt>
                <c:pt idx="1211">
                  <c:v>71.929824561403521</c:v>
                </c:pt>
                <c:pt idx="1212">
                  <c:v>71.929824561403521</c:v>
                </c:pt>
                <c:pt idx="1213">
                  <c:v>71.929824561403521</c:v>
                </c:pt>
                <c:pt idx="1214">
                  <c:v>71.929824561403521</c:v>
                </c:pt>
                <c:pt idx="1215">
                  <c:v>71.929824561403521</c:v>
                </c:pt>
                <c:pt idx="1216">
                  <c:v>71.929824561403521</c:v>
                </c:pt>
                <c:pt idx="1217">
                  <c:v>71.929824561403521</c:v>
                </c:pt>
                <c:pt idx="1218">
                  <c:v>71.929824561403521</c:v>
                </c:pt>
                <c:pt idx="1219">
                  <c:v>71.929824561403521</c:v>
                </c:pt>
                <c:pt idx="1220">
                  <c:v>71.929824561403521</c:v>
                </c:pt>
                <c:pt idx="1221">
                  <c:v>71.929824561403521</c:v>
                </c:pt>
                <c:pt idx="1222">
                  <c:v>71.929824561403521</c:v>
                </c:pt>
                <c:pt idx="1223">
                  <c:v>71.929824561403521</c:v>
                </c:pt>
                <c:pt idx="1224">
                  <c:v>71.929824561403521</c:v>
                </c:pt>
                <c:pt idx="1225">
                  <c:v>71.929824561403521</c:v>
                </c:pt>
                <c:pt idx="1226">
                  <c:v>71.929824561403521</c:v>
                </c:pt>
                <c:pt idx="1227">
                  <c:v>71.929824561403521</c:v>
                </c:pt>
                <c:pt idx="1228">
                  <c:v>71.929824561403521</c:v>
                </c:pt>
                <c:pt idx="1229">
                  <c:v>71.929824561403521</c:v>
                </c:pt>
                <c:pt idx="1230">
                  <c:v>71.929824561403521</c:v>
                </c:pt>
                <c:pt idx="1231">
                  <c:v>71.929824561403521</c:v>
                </c:pt>
                <c:pt idx="1232">
                  <c:v>71.929824561403521</c:v>
                </c:pt>
                <c:pt idx="1233">
                  <c:v>71.929824561403521</c:v>
                </c:pt>
                <c:pt idx="1234">
                  <c:v>71.929824561403521</c:v>
                </c:pt>
                <c:pt idx="1235">
                  <c:v>71.929824561403521</c:v>
                </c:pt>
                <c:pt idx="1236">
                  <c:v>71.929824561403521</c:v>
                </c:pt>
                <c:pt idx="1237">
                  <c:v>71.929824561403521</c:v>
                </c:pt>
                <c:pt idx="1238">
                  <c:v>71.929824561403521</c:v>
                </c:pt>
                <c:pt idx="1239">
                  <c:v>71.929824561403521</c:v>
                </c:pt>
                <c:pt idx="1240">
                  <c:v>71.929824561403521</c:v>
                </c:pt>
                <c:pt idx="1241">
                  <c:v>71.929824561403521</c:v>
                </c:pt>
                <c:pt idx="1242">
                  <c:v>71.929824561403521</c:v>
                </c:pt>
                <c:pt idx="1243">
                  <c:v>71.929824561403521</c:v>
                </c:pt>
                <c:pt idx="1244">
                  <c:v>71.929824561403521</c:v>
                </c:pt>
                <c:pt idx="1245">
                  <c:v>71.929824561403521</c:v>
                </c:pt>
                <c:pt idx="1246">
                  <c:v>71.929824561403521</c:v>
                </c:pt>
                <c:pt idx="1247">
                  <c:v>71.929824561403521</c:v>
                </c:pt>
                <c:pt idx="1248">
                  <c:v>71.929824561403521</c:v>
                </c:pt>
                <c:pt idx="1249">
                  <c:v>71.929824561403521</c:v>
                </c:pt>
                <c:pt idx="1250">
                  <c:v>71.929824561403521</c:v>
                </c:pt>
                <c:pt idx="1251">
                  <c:v>71.929824561403521</c:v>
                </c:pt>
                <c:pt idx="1252">
                  <c:v>71.929824561403521</c:v>
                </c:pt>
                <c:pt idx="1253">
                  <c:v>71.929824561403521</c:v>
                </c:pt>
                <c:pt idx="1254">
                  <c:v>71.929824561403521</c:v>
                </c:pt>
                <c:pt idx="1255">
                  <c:v>71.929824561403521</c:v>
                </c:pt>
                <c:pt idx="1256">
                  <c:v>71.929824561403521</c:v>
                </c:pt>
                <c:pt idx="1257">
                  <c:v>71.929824561403521</c:v>
                </c:pt>
                <c:pt idx="1258">
                  <c:v>71.929824561403521</c:v>
                </c:pt>
                <c:pt idx="1259">
                  <c:v>71.929824561403521</c:v>
                </c:pt>
                <c:pt idx="1260">
                  <c:v>71.929824561403521</c:v>
                </c:pt>
                <c:pt idx="1261">
                  <c:v>71.929824561403521</c:v>
                </c:pt>
                <c:pt idx="1262">
                  <c:v>71.929824561403521</c:v>
                </c:pt>
                <c:pt idx="1263">
                  <c:v>71.929824561403521</c:v>
                </c:pt>
                <c:pt idx="1264">
                  <c:v>71.929824561403521</c:v>
                </c:pt>
                <c:pt idx="1265">
                  <c:v>71.929824561403521</c:v>
                </c:pt>
                <c:pt idx="1266">
                  <c:v>71.929824561403521</c:v>
                </c:pt>
                <c:pt idx="1267">
                  <c:v>71.929824561403521</c:v>
                </c:pt>
                <c:pt idx="1268">
                  <c:v>71.929824561403521</c:v>
                </c:pt>
                <c:pt idx="1269">
                  <c:v>71.929824561403521</c:v>
                </c:pt>
                <c:pt idx="1270">
                  <c:v>71.929824561403521</c:v>
                </c:pt>
                <c:pt idx="1271">
                  <c:v>71.929824561403521</c:v>
                </c:pt>
                <c:pt idx="1272">
                  <c:v>71.929824561403521</c:v>
                </c:pt>
                <c:pt idx="1273">
                  <c:v>71.929824561403521</c:v>
                </c:pt>
                <c:pt idx="1274">
                  <c:v>71.929824561403521</c:v>
                </c:pt>
                <c:pt idx="1275">
                  <c:v>71.929824561403521</c:v>
                </c:pt>
                <c:pt idx="1276">
                  <c:v>71.929824561403521</c:v>
                </c:pt>
                <c:pt idx="1277">
                  <c:v>71.929824561403521</c:v>
                </c:pt>
                <c:pt idx="1278">
                  <c:v>71.929824561403521</c:v>
                </c:pt>
                <c:pt idx="1279">
                  <c:v>71.929824561403521</c:v>
                </c:pt>
                <c:pt idx="1280">
                  <c:v>71.929824561403521</c:v>
                </c:pt>
                <c:pt idx="1281">
                  <c:v>71.929824561403521</c:v>
                </c:pt>
                <c:pt idx="1282">
                  <c:v>71.929824561403521</c:v>
                </c:pt>
                <c:pt idx="1283">
                  <c:v>71.929824561403521</c:v>
                </c:pt>
                <c:pt idx="1284">
                  <c:v>71.929824561403521</c:v>
                </c:pt>
                <c:pt idx="1285">
                  <c:v>71.929824561403521</c:v>
                </c:pt>
                <c:pt idx="1286">
                  <c:v>71.929824561403521</c:v>
                </c:pt>
                <c:pt idx="1287">
                  <c:v>71.929824561403521</c:v>
                </c:pt>
                <c:pt idx="1288">
                  <c:v>71.929824561403521</c:v>
                </c:pt>
                <c:pt idx="1289">
                  <c:v>71.929824561403521</c:v>
                </c:pt>
                <c:pt idx="1290">
                  <c:v>71.929824561403521</c:v>
                </c:pt>
                <c:pt idx="1291">
                  <c:v>71.929824561403521</c:v>
                </c:pt>
                <c:pt idx="1292">
                  <c:v>71.929824561403521</c:v>
                </c:pt>
                <c:pt idx="1293">
                  <c:v>71.929824561403521</c:v>
                </c:pt>
                <c:pt idx="1294">
                  <c:v>71.929824561403521</c:v>
                </c:pt>
                <c:pt idx="1295">
                  <c:v>71.929824561403521</c:v>
                </c:pt>
                <c:pt idx="1296">
                  <c:v>71.929824561403521</c:v>
                </c:pt>
                <c:pt idx="1297">
                  <c:v>71.929824561403521</c:v>
                </c:pt>
                <c:pt idx="1298">
                  <c:v>71.929824561403521</c:v>
                </c:pt>
                <c:pt idx="1299">
                  <c:v>71.929824561403521</c:v>
                </c:pt>
                <c:pt idx="1300">
                  <c:v>71.929824561403521</c:v>
                </c:pt>
                <c:pt idx="1301">
                  <c:v>71.929824561403521</c:v>
                </c:pt>
                <c:pt idx="1302">
                  <c:v>71.929824561403521</c:v>
                </c:pt>
                <c:pt idx="1303">
                  <c:v>71.929824561403521</c:v>
                </c:pt>
                <c:pt idx="1304">
                  <c:v>71.929824561403521</c:v>
                </c:pt>
                <c:pt idx="1305">
                  <c:v>71.929824561403521</c:v>
                </c:pt>
                <c:pt idx="1306">
                  <c:v>71.929824561403521</c:v>
                </c:pt>
                <c:pt idx="1307">
                  <c:v>71.929824561403521</c:v>
                </c:pt>
                <c:pt idx="1308">
                  <c:v>71.929824561403521</c:v>
                </c:pt>
                <c:pt idx="1309">
                  <c:v>71.929824561403521</c:v>
                </c:pt>
                <c:pt idx="1310">
                  <c:v>71.929824561403521</c:v>
                </c:pt>
                <c:pt idx="1311">
                  <c:v>71.929824561403521</c:v>
                </c:pt>
                <c:pt idx="1312">
                  <c:v>71.929824561403521</c:v>
                </c:pt>
                <c:pt idx="1313">
                  <c:v>71.929824561403521</c:v>
                </c:pt>
                <c:pt idx="1314">
                  <c:v>71.929824561403521</c:v>
                </c:pt>
                <c:pt idx="1315">
                  <c:v>71.929824561403521</c:v>
                </c:pt>
                <c:pt idx="1316">
                  <c:v>71.929824561403521</c:v>
                </c:pt>
                <c:pt idx="1317">
                  <c:v>71.929824561403521</c:v>
                </c:pt>
                <c:pt idx="1318">
                  <c:v>71.929824561403521</c:v>
                </c:pt>
                <c:pt idx="1319">
                  <c:v>71.929824561403521</c:v>
                </c:pt>
                <c:pt idx="1320">
                  <c:v>71.929824561403521</c:v>
                </c:pt>
                <c:pt idx="1321">
                  <c:v>71.929824561403521</c:v>
                </c:pt>
                <c:pt idx="1322">
                  <c:v>71.929824561403521</c:v>
                </c:pt>
                <c:pt idx="1323">
                  <c:v>71.929824561403521</c:v>
                </c:pt>
                <c:pt idx="1324">
                  <c:v>71.929824561403521</c:v>
                </c:pt>
                <c:pt idx="1325">
                  <c:v>71.929824561403521</c:v>
                </c:pt>
                <c:pt idx="1326">
                  <c:v>71.929824561403521</c:v>
                </c:pt>
                <c:pt idx="1327">
                  <c:v>71.929824561403521</c:v>
                </c:pt>
                <c:pt idx="1328">
                  <c:v>71.929824561403521</c:v>
                </c:pt>
                <c:pt idx="1329">
                  <c:v>71.929824561403521</c:v>
                </c:pt>
                <c:pt idx="1330">
                  <c:v>71.929824561403521</c:v>
                </c:pt>
                <c:pt idx="1331">
                  <c:v>71.929824561403521</c:v>
                </c:pt>
                <c:pt idx="1332">
                  <c:v>71.929824561403521</c:v>
                </c:pt>
                <c:pt idx="1333">
                  <c:v>71.929824561403521</c:v>
                </c:pt>
                <c:pt idx="1334">
                  <c:v>71.929824561403521</c:v>
                </c:pt>
                <c:pt idx="1335">
                  <c:v>71.929824561403521</c:v>
                </c:pt>
                <c:pt idx="1336">
                  <c:v>71.929824561403521</c:v>
                </c:pt>
                <c:pt idx="1337">
                  <c:v>71.929824561403521</c:v>
                </c:pt>
                <c:pt idx="1338">
                  <c:v>71.929824561403521</c:v>
                </c:pt>
                <c:pt idx="1339">
                  <c:v>71.929824561403521</c:v>
                </c:pt>
                <c:pt idx="1340">
                  <c:v>71.929824561403521</c:v>
                </c:pt>
                <c:pt idx="1341">
                  <c:v>71.929824561403521</c:v>
                </c:pt>
                <c:pt idx="1342">
                  <c:v>71.929824561403521</c:v>
                </c:pt>
                <c:pt idx="1343">
                  <c:v>71.929824561403521</c:v>
                </c:pt>
                <c:pt idx="1344">
                  <c:v>71.929824561403521</c:v>
                </c:pt>
                <c:pt idx="1345">
                  <c:v>71.929824561403521</c:v>
                </c:pt>
                <c:pt idx="1346">
                  <c:v>71.929824561403521</c:v>
                </c:pt>
                <c:pt idx="1347">
                  <c:v>71.929824561403521</c:v>
                </c:pt>
                <c:pt idx="1348">
                  <c:v>71.929824561403521</c:v>
                </c:pt>
                <c:pt idx="1349">
                  <c:v>71.929824561403521</c:v>
                </c:pt>
                <c:pt idx="1350">
                  <c:v>71.929824561403521</c:v>
                </c:pt>
                <c:pt idx="1351">
                  <c:v>71.929824561403521</c:v>
                </c:pt>
                <c:pt idx="1352">
                  <c:v>71.929824561403521</c:v>
                </c:pt>
                <c:pt idx="1353">
                  <c:v>71.929824561403521</c:v>
                </c:pt>
                <c:pt idx="1354">
                  <c:v>71.929824561403521</c:v>
                </c:pt>
                <c:pt idx="1355">
                  <c:v>71.929824561403521</c:v>
                </c:pt>
                <c:pt idx="1356">
                  <c:v>71.929824561403521</c:v>
                </c:pt>
                <c:pt idx="1357">
                  <c:v>71.929824561403521</c:v>
                </c:pt>
                <c:pt idx="1358">
                  <c:v>71.929824561403521</c:v>
                </c:pt>
                <c:pt idx="1359">
                  <c:v>71.929824561403521</c:v>
                </c:pt>
                <c:pt idx="1360">
                  <c:v>71.929824561403521</c:v>
                </c:pt>
                <c:pt idx="1361">
                  <c:v>71.929824561403521</c:v>
                </c:pt>
                <c:pt idx="1362">
                  <c:v>71.929824561403521</c:v>
                </c:pt>
                <c:pt idx="1363">
                  <c:v>71.929824561403521</c:v>
                </c:pt>
                <c:pt idx="1364">
                  <c:v>71.929824561403521</c:v>
                </c:pt>
                <c:pt idx="1365">
                  <c:v>71.929824561403521</c:v>
                </c:pt>
                <c:pt idx="1366">
                  <c:v>71.929824561403521</c:v>
                </c:pt>
                <c:pt idx="1367">
                  <c:v>71.929824561403521</c:v>
                </c:pt>
                <c:pt idx="1368">
                  <c:v>71.929824561403521</c:v>
                </c:pt>
                <c:pt idx="1369">
                  <c:v>71.929824561403521</c:v>
                </c:pt>
                <c:pt idx="1370">
                  <c:v>71.929824561403521</c:v>
                </c:pt>
                <c:pt idx="1371">
                  <c:v>71.929824561403521</c:v>
                </c:pt>
                <c:pt idx="1372">
                  <c:v>71.929824561403521</c:v>
                </c:pt>
                <c:pt idx="1373">
                  <c:v>71.929824561403521</c:v>
                </c:pt>
                <c:pt idx="1374">
                  <c:v>71.929824561403521</c:v>
                </c:pt>
                <c:pt idx="1375">
                  <c:v>71.929824561403521</c:v>
                </c:pt>
                <c:pt idx="1376">
                  <c:v>71.929824561403521</c:v>
                </c:pt>
                <c:pt idx="1377">
                  <c:v>71.929824561403521</c:v>
                </c:pt>
                <c:pt idx="1378">
                  <c:v>71.929824561403521</c:v>
                </c:pt>
                <c:pt idx="1379">
                  <c:v>71.929824561403521</c:v>
                </c:pt>
                <c:pt idx="1380">
                  <c:v>71.929824561403521</c:v>
                </c:pt>
                <c:pt idx="1381">
                  <c:v>71.929824561403521</c:v>
                </c:pt>
                <c:pt idx="1382">
                  <c:v>71.929824561403521</c:v>
                </c:pt>
                <c:pt idx="1383">
                  <c:v>71.929824561403521</c:v>
                </c:pt>
                <c:pt idx="1384">
                  <c:v>71.929824561403521</c:v>
                </c:pt>
                <c:pt idx="1385">
                  <c:v>71.929824561403521</c:v>
                </c:pt>
                <c:pt idx="1386">
                  <c:v>71.929824561403521</c:v>
                </c:pt>
                <c:pt idx="1387">
                  <c:v>71.929824561403521</c:v>
                </c:pt>
                <c:pt idx="1388">
                  <c:v>71.929824561403521</c:v>
                </c:pt>
                <c:pt idx="1389">
                  <c:v>71.929824561403521</c:v>
                </c:pt>
                <c:pt idx="1390">
                  <c:v>71.929824561403521</c:v>
                </c:pt>
                <c:pt idx="1391">
                  <c:v>71.929824561403521</c:v>
                </c:pt>
                <c:pt idx="1392">
                  <c:v>71.929824561403521</c:v>
                </c:pt>
                <c:pt idx="1393">
                  <c:v>71.929824561403521</c:v>
                </c:pt>
                <c:pt idx="1394">
                  <c:v>71.929824561403521</c:v>
                </c:pt>
                <c:pt idx="1395">
                  <c:v>71.929824561403521</c:v>
                </c:pt>
                <c:pt idx="1396">
                  <c:v>71.929824561403521</c:v>
                </c:pt>
                <c:pt idx="1397">
                  <c:v>71.929824561403521</c:v>
                </c:pt>
                <c:pt idx="1398">
                  <c:v>71.929824561403521</c:v>
                </c:pt>
                <c:pt idx="1399">
                  <c:v>71.929824561403521</c:v>
                </c:pt>
                <c:pt idx="1400">
                  <c:v>71.929824561403521</c:v>
                </c:pt>
                <c:pt idx="1401">
                  <c:v>71.929824561403521</c:v>
                </c:pt>
                <c:pt idx="1402">
                  <c:v>71.929824561403521</c:v>
                </c:pt>
                <c:pt idx="1403">
                  <c:v>71.929824561403521</c:v>
                </c:pt>
                <c:pt idx="1404">
                  <c:v>71.929824561403521</c:v>
                </c:pt>
                <c:pt idx="1405">
                  <c:v>71.929824561403521</c:v>
                </c:pt>
                <c:pt idx="1406">
                  <c:v>71.929824561403521</c:v>
                </c:pt>
                <c:pt idx="1407">
                  <c:v>71.929824561403521</c:v>
                </c:pt>
                <c:pt idx="1408">
                  <c:v>71.929824561403521</c:v>
                </c:pt>
                <c:pt idx="1409">
                  <c:v>71.929824561403521</c:v>
                </c:pt>
                <c:pt idx="1410">
                  <c:v>71.929824561403521</c:v>
                </c:pt>
                <c:pt idx="1411">
                  <c:v>71.929824561403521</c:v>
                </c:pt>
                <c:pt idx="1412">
                  <c:v>71.929824561403521</c:v>
                </c:pt>
                <c:pt idx="1413">
                  <c:v>71.929824561403521</c:v>
                </c:pt>
                <c:pt idx="1414">
                  <c:v>71.929824561403521</c:v>
                </c:pt>
                <c:pt idx="1415">
                  <c:v>71.929824561403521</c:v>
                </c:pt>
                <c:pt idx="1416">
                  <c:v>71.929824561403521</c:v>
                </c:pt>
                <c:pt idx="1417">
                  <c:v>71.929824561403521</c:v>
                </c:pt>
                <c:pt idx="1418">
                  <c:v>71.929824561403521</c:v>
                </c:pt>
                <c:pt idx="1419">
                  <c:v>71.929824561403521</c:v>
                </c:pt>
                <c:pt idx="1420">
                  <c:v>71.929824561403521</c:v>
                </c:pt>
                <c:pt idx="1421">
                  <c:v>71.929824561403521</c:v>
                </c:pt>
                <c:pt idx="1422">
                  <c:v>71.929824561403521</c:v>
                </c:pt>
                <c:pt idx="1423">
                  <c:v>71.929824561403521</c:v>
                </c:pt>
                <c:pt idx="1424">
                  <c:v>71.929824561403521</c:v>
                </c:pt>
                <c:pt idx="1425">
                  <c:v>71.929824561403521</c:v>
                </c:pt>
                <c:pt idx="1426">
                  <c:v>71.929824561403521</c:v>
                </c:pt>
                <c:pt idx="1427">
                  <c:v>71.929824561403521</c:v>
                </c:pt>
                <c:pt idx="1428">
                  <c:v>71.929824561403521</c:v>
                </c:pt>
                <c:pt idx="1429">
                  <c:v>71.929824561403521</c:v>
                </c:pt>
                <c:pt idx="1430">
                  <c:v>71.929824561403521</c:v>
                </c:pt>
                <c:pt idx="1431">
                  <c:v>71.929824561403521</c:v>
                </c:pt>
                <c:pt idx="1432">
                  <c:v>71.929824561403521</c:v>
                </c:pt>
                <c:pt idx="1433">
                  <c:v>71.929824561403521</c:v>
                </c:pt>
                <c:pt idx="1434">
                  <c:v>71.929824561403521</c:v>
                </c:pt>
                <c:pt idx="1435">
                  <c:v>71.929824561403521</c:v>
                </c:pt>
                <c:pt idx="1436">
                  <c:v>71.929824561403521</c:v>
                </c:pt>
                <c:pt idx="1437">
                  <c:v>71.929824561403521</c:v>
                </c:pt>
                <c:pt idx="1438">
                  <c:v>71.929824561403521</c:v>
                </c:pt>
                <c:pt idx="1439">
                  <c:v>71.929824561403521</c:v>
                </c:pt>
                <c:pt idx="1440">
                  <c:v>71.929824561403521</c:v>
                </c:pt>
                <c:pt idx="1441">
                  <c:v>71.929824561403521</c:v>
                </c:pt>
                <c:pt idx="1442">
                  <c:v>71.929824561403521</c:v>
                </c:pt>
                <c:pt idx="1443">
                  <c:v>71.929824561403521</c:v>
                </c:pt>
                <c:pt idx="1444">
                  <c:v>71.929824561403521</c:v>
                </c:pt>
                <c:pt idx="1445">
                  <c:v>71.929824561403521</c:v>
                </c:pt>
                <c:pt idx="1446">
                  <c:v>71.929824561403521</c:v>
                </c:pt>
                <c:pt idx="1447">
                  <c:v>71.929824561403521</c:v>
                </c:pt>
                <c:pt idx="1448">
                  <c:v>71.929824561403521</c:v>
                </c:pt>
                <c:pt idx="1449">
                  <c:v>71.929824561403521</c:v>
                </c:pt>
                <c:pt idx="1450">
                  <c:v>71.929824561403521</c:v>
                </c:pt>
                <c:pt idx="1451">
                  <c:v>71.929824561403521</c:v>
                </c:pt>
                <c:pt idx="1452">
                  <c:v>71.929824561403521</c:v>
                </c:pt>
                <c:pt idx="1453">
                  <c:v>71.929824561403521</c:v>
                </c:pt>
                <c:pt idx="1454">
                  <c:v>71.929824561403521</c:v>
                </c:pt>
                <c:pt idx="1455">
                  <c:v>71.929824561403521</c:v>
                </c:pt>
                <c:pt idx="1456">
                  <c:v>71.929824561403521</c:v>
                </c:pt>
                <c:pt idx="1457">
                  <c:v>71.929824561403521</c:v>
                </c:pt>
                <c:pt idx="1458">
                  <c:v>71.929824561403521</c:v>
                </c:pt>
                <c:pt idx="1459">
                  <c:v>71.929824561403521</c:v>
                </c:pt>
                <c:pt idx="1460">
                  <c:v>71.929824561403521</c:v>
                </c:pt>
                <c:pt idx="1461">
                  <c:v>71.929824561403521</c:v>
                </c:pt>
                <c:pt idx="1462">
                  <c:v>71.929824561403521</c:v>
                </c:pt>
                <c:pt idx="1463">
                  <c:v>71.929824561403521</c:v>
                </c:pt>
                <c:pt idx="1464">
                  <c:v>71.929824561403521</c:v>
                </c:pt>
                <c:pt idx="1465">
                  <c:v>71.929824561403521</c:v>
                </c:pt>
                <c:pt idx="1466">
                  <c:v>71.929824561403521</c:v>
                </c:pt>
                <c:pt idx="1467">
                  <c:v>71.929824561403521</c:v>
                </c:pt>
                <c:pt idx="1468">
                  <c:v>71.929824561403521</c:v>
                </c:pt>
                <c:pt idx="1469">
                  <c:v>71.929824561403521</c:v>
                </c:pt>
                <c:pt idx="1470">
                  <c:v>71.929824561403521</c:v>
                </c:pt>
                <c:pt idx="1471">
                  <c:v>71.929824561403521</c:v>
                </c:pt>
                <c:pt idx="1472">
                  <c:v>71.929824561403521</c:v>
                </c:pt>
                <c:pt idx="1473">
                  <c:v>71.929824561403521</c:v>
                </c:pt>
                <c:pt idx="1474">
                  <c:v>71.929824561403521</c:v>
                </c:pt>
                <c:pt idx="1475">
                  <c:v>71.929824561403521</c:v>
                </c:pt>
                <c:pt idx="1476">
                  <c:v>71.929824561403521</c:v>
                </c:pt>
                <c:pt idx="1477">
                  <c:v>71.929824561403521</c:v>
                </c:pt>
                <c:pt idx="1478">
                  <c:v>71.929824561403521</c:v>
                </c:pt>
                <c:pt idx="1479">
                  <c:v>71.929824561403521</c:v>
                </c:pt>
                <c:pt idx="1480">
                  <c:v>71.929824561403521</c:v>
                </c:pt>
                <c:pt idx="1481">
                  <c:v>71.929824561403521</c:v>
                </c:pt>
                <c:pt idx="1482">
                  <c:v>71.929824561403521</c:v>
                </c:pt>
                <c:pt idx="1483">
                  <c:v>71.929824561403521</c:v>
                </c:pt>
                <c:pt idx="1484">
                  <c:v>71.929824561403521</c:v>
                </c:pt>
                <c:pt idx="1485">
                  <c:v>71.929824561403521</c:v>
                </c:pt>
                <c:pt idx="1486">
                  <c:v>71.929824561403521</c:v>
                </c:pt>
                <c:pt idx="1487">
                  <c:v>71.929824561403521</c:v>
                </c:pt>
                <c:pt idx="1488">
                  <c:v>71.929824561403521</c:v>
                </c:pt>
                <c:pt idx="1489">
                  <c:v>71.929824561403521</c:v>
                </c:pt>
                <c:pt idx="1490">
                  <c:v>71.929824561403521</c:v>
                </c:pt>
                <c:pt idx="1491">
                  <c:v>71.929824561403521</c:v>
                </c:pt>
                <c:pt idx="1492">
                  <c:v>71.929824561403521</c:v>
                </c:pt>
                <c:pt idx="1493">
                  <c:v>71.929824561403521</c:v>
                </c:pt>
                <c:pt idx="1494">
                  <c:v>71.929824561403521</c:v>
                </c:pt>
                <c:pt idx="1495">
                  <c:v>71.929824561403521</c:v>
                </c:pt>
                <c:pt idx="1496">
                  <c:v>71.929824561403521</c:v>
                </c:pt>
                <c:pt idx="1497">
                  <c:v>71.929824561403521</c:v>
                </c:pt>
                <c:pt idx="1498">
                  <c:v>71.929824561403521</c:v>
                </c:pt>
                <c:pt idx="1499">
                  <c:v>71.929824561403521</c:v>
                </c:pt>
              </c:numCache>
            </c:numRef>
          </c:val>
          <c:smooth val="0"/>
        </c:ser>
        <c:ser>
          <c:idx val="1"/>
          <c:order val="1"/>
          <c:tx>
            <c:strRef>
              <c:f>Sheet1!$J$1</c:f>
              <c:strCache>
                <c:ptCount val="1"/>
                <c:pt idx="0">
                  <c:v>digitsOfInt</c:v>
                </c:pt>
              </c:strCache>
            </c:strRef>
          </c:tx>
          <c:spPr>
            <a:ln w="28575" cap="rnd">
              <a:solidFill>
                <a:schemeClr val="accent2"/>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Sheet1!$J$2:$J$1501</c:f>
              <c:numCache>
                <c:formatCode>General</c:formatCode>
                <c:ptCount val="1500"/>
                <c:pt idx="0">
                  <c:v>0</c:v>
                </c:pt>
                <c:pt idx="1">
                  <c:v>5.2631578947368425</c:v>
                </c:pt>
                <c:pt idx="2">
                  <c:v>5.2631578947368425</c:v>
                </c:pt>
                <c:pt idx="3">
                  <c:v>5.2631578947368425</c:v>
                </c:pt>
                <c:pt idx="4">
                  <c:v>5.2631578947368425</c:v>
                </c:pt>
                <c:pt idx="5">
                  <c:v>7.0175438596491233</c:v>
                </c:pt>
                <c:pt idx="6">
                  <c:v>7.0175438596491233</c:v>
                </c:pt>
                <c:pt idx="7">
                  <c:v>7.0175438596491233</c:v>
                </c:pt>
                <c:pt idx="8">
                  <c:v>7.0175438596491233</c:v>
                </c:pt>
                <c:pt idx="9">
                  <c:v>8.7719298245614041</c:v>
                </c:pt>
                <c:pt idx="10">
                  <c:v>14.035087719298247</c:v>
                </c:pt>
                <c:pt idx="11">
                  <c:v>14.035087719298247</c:v>
                </c:pt>
                <c:pt idx="12">
                  <c:v>15.789473684210527</c:v>
                </c:pt>
                <c:pt idx="13">
                  <c:v>15.789473684210527</c:v>
                </c:pt>
                <c:pt idx="14">
                  <c:v>15.789473684210527</c:v>
                </c:pt>
                <c:pt idx="15">
                  <c:v>15.789473684210527</c:v>
                </c:pt>
                <c:pt idx="16">
                  <c:v>17.543859649122808</c:v>
                </c:pt>
                <c:pt idx="17">
                  <c:v>17.543859649122808</c:v>
                </c:pt>
                <c:pt idx="18">
                  <c:v>17.543859649122808</c:v>
                </c:pt>
                <c:pt idx="19">
                  <c:v>17.543859649122808</c:v>
                </c:pt>
                <c:pt idx="20">
                  <c:v>17.543859649122808</c:v>
                </c:pt>
                <c:pt idx="21">
                  <c:v>17.543859649122808</c:v>
                </c:pt>
                <c:pt idx="22">
                  <c:v>17.543859649122808</c:v>
                </c:pt>
                <c:pt idx="23">
                  <c:v>17.543859649122808</c:v>
                </c:pt>
                <c:pt idx="24">
                  <c:v>17.543859649122808</c:v>
                </c:pt>
                <c:pt idx="25">
                  <c:v>19.298245614035089</c:v>
                </c:pt>
                <c:pt idx="26">
                  <c:v>19.298245614035089</c:v>
                </c:pt>
                <c:pt idx="27">
                  <c:v>21.05263157894737</c:v>
                </c:pt>
                <c:pt idx="28">
                  <c:v>21.05263157894737</c:v>
                </c:pt>
                <c:pt idx="29">
                  <c:v>21.05263157894737</c:v>
                </c:pt>
                <c:pt idx="30">
                  <c:v>21.05263157894737</c:v>
                </c:pt>
                <c:pt idx="31">
                  <c:v>21.05263157894737</c:v>
                </c:pt>
                <c:pt idx="32">
                  <c:v>21.05263157894737</c:v>
                </c:pt>
                <c:pt idx="33">
                  <c:v>21.05263157894737</c:v>
                </c:pt>
                <c:pt idx="34">
                  <c:v>21.05263157894737</c:v>
                </c:pt>
                <c:pt idx="35">
                  <c:v>21.05263157894737</c:v>
                </c:pt>
                <c:pt idx="36">
                  <c:v>22.807017543859651</c:v>
                </c:pt>
                <c:pt idx="37">
                  <c:v>22.807017543859651</c:v>
                </c:pt>
                <c:pt idx="38">
                  <c:v>22.807017543859651</c:v>
                </c:pt>
                <c:pt idx="39">
                  <c:v>22.807017543859651</c:v>
                </c:pt>
                <c:pt idx="40">
                  <c:v>22.807017543859651</c:v>
                </c:pt>
                <c:pt idx="41">
                  <c:v>26.315789473684212</c:v>
                </c:pt>
                <c:pt idx="42">
                  <c:v>26.315789473684212</c:v>
                </c:pt>
                <c:pt idx="43">
                  <c:v>26.315789473684212</c:v>
                </c:pt>
                <c:pt idx="44">
                  <c:v>26.315789473684212</c:v>
                </c:pt>
                <c:pt idx="45">
                  <c:v>26.315789473684212</c:v>
                </c:pt>
                <c:pt idx="46">
                  <c:v>26.315789473684212</c:v>
                </c:pt>
                <c:pt idx="47">
                  <c:v>26.315789473684212</c:v>
                </c:pt>
                <c:pt idx="48">
                  <c:v>28.070175438596493</c:v>
                </c:pt>
                <c:pt idx="49">
                  <c:v>28.070175438596493</c:v>
                </c:pt>
                <c:pt idx="50">
                  <c:v>29.824561403508774</c:v>
                </c:pt>
                <c:pt idx="51">
                  <c:v>29.824561403508774</c:v>
                </c:pt>
                <c:pt idx="52">
                  <c:v>29.824561403508774</c:v>
                </c:pt>
                <c:pt idx="53">
                  <c:v>29.824561403508774</c:v>
                </c:pt>
                <c:pt idx="54">
                  <c:v>29.824561403508774</c:v>
                </c:pt>
                <c:pt idx="55">
                  <c:v>29.824561403508774</c:v>
                </c:pt>
                <c:pt idx="56">
                  <c:v>31.578947368421055</c:v>
                </c:pt>
                <c:pt idx="57">
                  <c:v>31.578947368421055</c:v>
                </c:pt>
                <c:pt idx="58">
                  <c:v>31.578947368421055</c:v>
                </c:pt>
                <c:pt idx="59">
                  <c:v>31.578947368421055</c:v>
                </c:pt>
                <c:pt idx="60">
                  <c:v>31.578947368421055</c:v>
                </c:pt>
                <c:pt idx="61">
                  <c:v>31.578947368421055</c:v>
                </c:pt>
                <c:pt idx="62">
                  <c:v>31.578947368421055</c:v>
                </c:pt>
                <c:pt idx="63">
                  <c:v>31.578947368421055</c:v>
                </c:pt>
                <c:pt idx="64">
                  <c:v>31.578947368421055</c:v>
                </c:pt>
                <c:pt idx="65">
                  <c:v>31.578947368421055</c:v>
                </c:pt>
                <c:pt idx="66">
                  <c:v>31.578947368421055</c:v>
                </c:pt>
                <c:pt idx="67">
                  <c:v>31.578947368421055</c:v>
                </c:pt>
                <c:pt idx="68">
                  <c:v>35.087719298245617</c:v>
                </c:pt>
                <c:pt idx="69">
                  <c:v>35.087719298245617</c:v>
                </c:pt>
                <c:pt idx="70">
                  <c:v>35.087719298245617</c:v>
                </c:pt>
                <c:pt idx="71">
                  <c:v>35.087719298245617</c:v>
                </c:pt>
                <c:pt idx="72">
                  <c:v>35.087719298245617</c:v>
                </c:pt>
                <c:pt idx="73">
                  <c:v>35.087719298245617</c:v>
                </c:pt>
                <c:pt idx="74">
                  <c:v>35.087719298245617</c:v>
                </c:pt>
                <c:pt idx="75">
                  <c:v>38.596491228070178</c:v>
                </c:pt>
                <c:pt idx="76">
                  <c:v>38.596491228070178</c:v>
                </c:pt>
                <c:pt idx="77">
                  <c:v>38.596491228070178</c:v>
                </c:pt>
                <c:pt idx="78">
                  <c:v>40.350877192982459</c:v>
                </c:pt>
                <c:pt idx="79">
                  <c:v>40.350877192982459</c:v>
                </c:pt>
                <c:pt idx="80">
                  <c:v>40.350877192982459</c:v>
                </c:pt>
                <c:pt idx="81">
                  <c:v>40.350877192982459</c:v>
                </c:pt>
                <c:pt idx="82">
                  <c:v>40.350877192982459</c:v>
                </c:pt>
                <c:pt idx="83">
                  <c:v>40.350877192982459</c:v>
                </c:pt>
                <c:pt idx="84">
                  <c:v>40.350877192982459</c:v>
                </c:pt>
                <c:pt idx="85">
                  <c:v>40.350877192982459</c:v>
                </c:pt>
                <c:pt idx="86">
                  <c:v>40.350877192982459</c:v>
                </c:pt>
                <c:pt idx="87">
                  <c:v>40.350877192982459</c:v>
                </c:pt>
                <c:pt idx="88">
                  <c:v>40.350877192982459</c:v>
                </c:pt>
                <c:pt idx="89">
                  <c:v>42.10526315789474</c:v>
                </c:pt>
                <c:pt idx="90">
                  <c:v>42.10526315789474</c:v>
                </c:pt>
                <c:pt idx="91">
                  <c:v>42.10526315789474</c:v>
                </c:pt>
                <c:pt idx="92">
                  <c:v>42.10526315789474</c:v>
                </c:pt>
                <c:pt idx="93">
                  <c:v>42.10526315789474</c:v>
                </c:pt>
                <c:pt idx="94">
                  <c:v>42.10526315789474</c:v>
                </c:pt>
                <c:pt idx="95">
                  <c:v>42.10526315789474</c:v>
                </c:pt>
                <c:pt idx="96">
                  <c:v>42.10526315789474</c:v>
                </c:pt>
                <c:pt idx="97">
                  <c:v>43.859649122807021</c:v>
                </c:pt>
                <c:pt idx="98">
                  <c:v>45.614035087719301</c:v>
                </c:pt>
                <c:pt idx="99">
                  <c:v>45.614035087719301</c:v>
                </c:pt>
                <c:pt idx="100">
                  <c:v>45.614035087719301</c:v>
                </c:pt>
                <c:pt idx="101">
                  <c:v>45.614035087719301</c:v>
                </c:pt>
                <c:pt idx="102">
                  <c:v>45.614035087719301</c:v>
                </c:pt>
                <c:pt idx="103">
                  <c:v>45.614035087719301</c:v>
                </c:pt>
                <c:pt idx="104">
                  <c:v>45.614035087719301</c:v>
                </c:pt>
                <c:pt idx="105">
                  <c:v>45.614035087719301</c:v>
                </c:pt>
                <c:pt idx="106">
                  <c:v>45.614035087719301</c:v>
                </c:pt>
                <c:pt idx="107">
                  <c:v>45.614035087719301</c:v>
                </c:pt>
                <c:pt idx="108">
                  <c:v>45.614035087719301</c:v>
                </c:pt>
                <c:pt idx="109">
                  <c:v>45.614035087719301</c:v>
                </c:pt>
                <c:pt idx="110">
                  <c:v>45.614035087719301</c:v>
                </c:pt>
                <c:pt idx="111">
                  <c:v>45.614035087719301</c:v>
                </c:pt>
                <c:pt idx="112">
                  <c:v>45.614035087719301</c:v>
                </c:pt>
                <c:pt idx="113">
                  <c:v>45.614035087719301</c:v>
                </c:pt>
                <c:pt idx="114">
                  <c:v>45.614035087719301</c:v>
                </c:pt>
                <c:pt idx="115">
                  <c:v>45.614035087719301</c:v>
                </c:pt>
                <c:pt idx="116">
                  <c:v>45.614035087719301</c:v>
                </c:pt>
                <c:pt idx="117">
                  <c:v>45.614035087719301</c:v>
                </c:pt>
                <c:pt idx="118">
                  <c:v>45.614035087719301</c:v>
                </c:pt>
                <c:pt idx="119">
                  <c:v>45.614035087719301</c:v>
                </c:pt>
                <c:pt idx="120">
                  <c:v>45.614035087719301</c:v>
                </c:pt>
                <c:pt idx="121">
                  <c:v>45.614035087719301</c:v>
                </c:pt>
                <c:pt idx="122">
                  <c:v>45.614035087719301</c:v>
                </c:pt>
                <c:pt idx="123">
                  <c:v>45.614035087719301</c:v>
                </c:pt>
                <c:pt idx="124">
                  <c:v>45.614035087719301</c:v>
                </c:pt>
                <c:pt idx="125">
                  <c:v>45.614035087719301</c:v>
                </c:pt>
                <c:pt idx="126">
                  <c:v>47.368421052631582</c:v>
                </c:pt>
                <c:pt idx="127">
                  <c:v>47.368421052631582</c:v>
                </c:pt>
                <c:pt idx="128">
                  <c:v>47.368421052631582</c:v>
                </c:pt>
                <c:pt idx="129">
                  <c:v>47.368421052631582</c:v>
                </c:pt>
                <c:pt idx="130">
                  <c:v>47.368421052631582</c:v>
                </c:pt>
                <c:pt idx="131">
                  <c:v>47.368421052631582</c:v>
                </c:pt>
                <c:pt idx="132">
                  <c:v>47.368421052631582</c:v>
                </c:pt>
                <c:pt idx="133">
                  <c:v>47.368421052631582</c:v>
                </c:pt>
                <c:pt idx="134">
                  <c:v>47.368421052631582</c:v>
                </c:pt>
                <c:pt idx="135">
                  <c:v>49.122807017543863</c:v>
                </c:pt>
                <c:pt idx="136">
                  <c:v>49.122807017543863</c:v>
                </c:pt>
                <c:pt idx="137">
                  <c:v>49.122807017543863</c:v>
                </c:pt>
                <c:pt idx="138">
                  <c:v>49.122807017543863</c:v>
                </c:pt>
                <c:pt idx="139">
                  <c:v>50.877192982456144</c:v>
                </c:pt>
                <c:pt idx="140">
                  <c:v>50.877192982456144</c:v>
                </c:pt>
                <c:pt idx="141">
                  <c:v>50.877192982456144</c:v>
                </c:pt>
                <c:pt idx="142">
                  <c:v>50.877192982456144</c:v>
                </c:pt>
                <c:pt idx="143">
                  <c:v>50.877192982456144</c:v>
                </c:pt>
                <c:pt idx="144">
                  <c:v>52.631578947368425</c:v>
                </c:pt>
                <c:pt idx="145">
                  <c:v>52.631578947368425</c:v>
                </c:pt>
                <c:pt idx="146">
                  <c:v>52.631578947368425</c:v>
                </c:pt>
                <c:pt idx="147">
                  <c:v>52.631578947368425</c:v>
                </c:pt>
                <c:pt idx="148">
                  <c:v>52.631578947368425</c:v>
                </c:pt>
                <c:pt idx="149">
                  <c:v>52.631578947368425</c:v>
                </c:pt>
                <c:pt idx="150">
                  <c:v>52.631578947368425</c:v>
                </c:pt>
                <c:pt idx="151">
                  <c:v>52.631578947368425</c:v>
                </c:pt>
                <c:pt idx="152">
                  <c:v>52.631578947368425</c:v>
                </c:pt>
                <c:pt idx="153">
                  <c:v>52.631578947368425</c:v>
                </c:pt>
                <c:pt idx="154">
                  <c:v>52.631578947368425</c:v>
                </c:pt>
                <c:pt idx="155">
                  <c:v>52.631578947368425</c:v>
                </c:pt>
                <c:pt idx="156">
                  <c:v>52.631578947368425</c:v>
                </c:pt>
                <c:pt idx="157">
                  <c:v>52.631578947368425</c:v>
                </c:pt>
                <c:pt idx="158">
                  <c:v>52.631578947368425</c:v>
                </c:pt>
                <c:pt idx="159">
                  <c:v>54.385964912280706</c:v>
                </c:pt>
                <c:pt idx="160">
                  <c:v>56.140350877192986</c:v>
                </c:pt>
                <c:pt idx="161">
                  <c:v>56.140350877192986</c:v>
                </c:pt>
                <c:pt idx="162">
                  <c:v>56.140350877192986</c:v>
                </c:pt>
                <c:pt idx="163">
                  <c:v>56.140350877192986</c:v>
                </c:pt>
                <c:pt idx="164">
                  <c:v>56.140350877192986</c:v>
                </c:pt>
                <c:pt idx="165">
                  <c:v>57.894736842105267</c:v>
                </c:pt>
                <c:pt idx="166">
                  <c:v>57.894736842105267</c:v>
                </c:pt>
                <c:pt idx="167">
                  <c:v>59.649122807017548</c:v>
                </c:pt>
                <c:pt idx="168">
                  <c:v>59.649122807017548</c:v>
                </c:pt>
                <c:pt idx="169">
                  <c:v>59.649122807017548</c:v>
                </c:pt>
                <c:pt idx="170">
                  <c:v>59.649122807017548</c:v>
                </c:pt>
                <c:pt idx="171">
                  <c:v>59.649122807017548</c:v>
                </c:pt>
                <c:pt idx="172">
                  <c:v>59.649122807017548</c:v>
                </c:pt>
                <c:pt idx="173">
                  <c:v>59.649122807017548</c:v>
                </c:pt>
                <c:pt idx="174">
                  <c:v>59.649122807017548</c:v>
                </c:pt>
                <c:pt idx="175">
                  <c:v>59.649122807017548</c:v>
                </c:pt>
                <c:pt idx="176">
                  <c:v>59.649122807017548</c:v>
                </c:pt>
                <c:pt idx="177">
                  <c:v>59.649122807017548</c:v>
                </c:pt>
                <c:pt idx="178">
                  <c:v>59.649122807017548</c:v>
                </c:pt>
                <c:pt idx="179">
                  <c:v>59.649122807017548</c:v>
                </c:pt>
                <c:pt idx="180">
                  <c:v>59.649122807017548</c:v>
                </c:pt>
                <c:pt idx="181">
                  <c:v>59.649122807017548</c:v>
                </c:pt>
                <c:pt idx="182">
                  <c:v>59.649122807017548</c:v>
                </c:pt>
                <c:pt idx="183">
                  <c:v>59.649122807017548</c:v>
                </c:pt>
                <c:pt idx="184">
                  <c:v>59.649122807017548</c:v>
                </c:pt>
                <c:pt idx="185">
                  <c:v>59.649122807017548</c:v>
                </c:pt>
                <c:pt idx="186">
                  <c:v>59.649122807017548</c:v>
                </c:pt>
                <c:pt idx="187">
                  <c:v>59.649122807017548</c:v>
                </c:pt>
                <c:pt idx="188">
                  <c:v>61.403508771929829</c:v>
                </c:pt>
                <c:pt idx="189">
                  <c:v>61.403508771929829</c:v>
                </c:pt>
                <c:pt idx="190">
                  <c:v>61.403508771929829</c:v>
                </c:pt>
                <c:pt idx="191">
                  <c:v>61.403508771929829</c:v>
                </c:pt>
                <c:pt idx="192">
                  <c:v>61.403508771929829</c:v>
                </c:pt>
                <c:pt idx="193">
                  <c:v>61.403508771929829</c:v>
                </c:pt>
                <c:pt idx="194">
                  <c:v>61.403508771929829</c:v>
                </c:pt>
                <c:pt idx="195">
                  <c:v>61.403508771929829</c:v>
                </c:pt>
                <c:pt idx="196">
                  <c:v>61.403508771929829</c:v>
                </c:pt>
                <c:pt idx="197">
                  <c:v>61.403508771929829</c:v>
                </c:pt>
                <c:pt idx="198">
                  <c:v>61.403508771929829</c:v>
                </c:pt>
                <c:pt idx="199">
                  <c:v>61.403508771929829</c:v>
                </c:pt>
                <c:pt idx="200">
                  <c:v>61.403508771929829</c:v>
                </c:pt>
                <c:pt idx="201">
                  <c:v>61.403508771929829</c:v>
                </c:pt>
                <c:pt idx="202">
                  <c:v>61.403508771929829</c:v>
                </c:pt>
                <c:pt idx="203">
                  <c:v>61.403508771929829</c:v>
                </c:pt>
                <c:pt idx="204">
                  <c:v>61.403508771929829</c:v>
                </c:pt>
                <c:pt idx="205">
                  <c:v>61.403508771929829</c:v>
                </c:pt>
                <c:pt idx="206">
                  <c:v>61.403508771929829</c:v>
                </c:pt>
                <c:pt idx="207">
                  <c:v>61.403508771929829</c:v>
                </c:pt>
                <c:pt idx="208">
                  <c:v>61.403508771929829</c:v>
                </c:pt>
                <c:pt idx="209">
                  <c:v>61.403508771929829</c:v>
                </c:pt>
                <c:pt idx="210">
                  <c:v>61.403508771929829</c:v>
                </c:pt>
                <c:pt idx="211">
                  <c:v>61.403508771929829</c:v>
                </c:pt>
                <c:pt idx="212">
                  <c:v>61.403508771929829</c:v>
                </c:pt>
                <c:pt idx="213">
                  <c:v>61.403508771929829</c:v>
                </c:pt>
                <c:pt idx="214">
                  <c:v>61.403508771929829</c:v>
                </c:pt>
                <c:pt idx="215">
                  <c:v>61.403508771929829</c:v>
                </c:pt>
                <c:pt idx="216">
                  <c:v>61.403508771929829</c:v>
                </c:pt>
                <c:pt idx="217">
                  <c:v>61.403508771929829</c:v>
                </c:pt>
                <c:pt idx="218">
                  <c:v>61.403508771929829</c:v>
                </c:pt>
                <c:pt idx="219">
                  <c:v>63.15789473684211</c:v>
                </c:pt>
                <c:pt idx="220">
                  <c:v>63.15789473684211</c:v>
                </c:pt>
                <c:pt idx="221">
                  <c:v>63.15789473684211</c:v>
                </c:pt>
                <c:pt idx="222">
                  <c:v>63.15789473684211</c:v>
                </c:pt>
                <c:pt idx="223">
                  <c:v>63.15789473684211</c:v>
                </c:pt>
                <c:pt idx="224">
                  <c:v>63.15789473684211</c:v>
                </c:pt>
                <c:pt idx="225">
                  <c:v>63.15789473684211</c:v>
                </c:pt>
                <c:pt idx="226">
                  <c:v>63.15789473684211</c:v>
                </c:pt>
                <c:pt idx="227">
                  <c:v>63.15789473684211</c:v>
                </c:pt>
                <c:pt idx="228">
                  <c:v>63.15789473684211</c:v>
                </c:pt>
                <c:pt idx="229">
                  <c:v>63.15789473684211</c:v>
                </c:pt>
                <c:pt idx="230">
                  <c:v>63.15789473684211</c:v>
                </c:pt>
                <c:pt idx="231">
                  <c:v>63.15789473684211</c:v>
                </c:pt>
                <c:pt idx="232">
                  <c:v>63.15789473684211</c:v>
                </c:pt>
                <c:pt idx="233">
                  <c:v>63.15789473684211</c:v>
                </c:pt>
                <c:pt idx="234">
                  <c:v>63.15789473684211</c:v>
                </c:pt>
                <c:pt idx="235">
                  <c:v>63.15789473684211</c:v>
                </c:pt>
                <c:pt idx="236">
                  <c:v>63.15789473684211</c:v>
                </c:pt>
                <c:pt idx="237">
                  <c:v>63.15789473684211</c:v>
                </c:pt>
                <c:pt idx="238">
                  <c:v>63.15789473684211</c:v>
                </c:pt>
                <c:pt idx="239">
                  <c:v>63.15789473684211</c:v>
                </c:pt>
                <c:pt idx="240">
                  <c:v>63.15789473684211</c:v>
                </c:pt>
                <c:pt idx="241">
                  <c:v>63.15789473684211</c:v>
                </c:pt>
                <c:pt idx="242">
                  <c:v>63.15789473684211</c:v>
                </c:pt>
                <c:pt idx="243">
                  <c:v>63.15789473684211</c:v>
                </c:pt>
                <c:pt idx="244">
                  <c:v>63.15789473684211</c:v>
                </c:pt>
                <c:pt idx="245">
                  <c:v>63.15789473684211</c:v>
                </c:pt>
                <c:pt idx="246">
                  <c:v>63.15789473684211</c:v>
                </c:pt>
                <c:pt idx="247">
                  <c:v>63.15789473684211</c:v>
                </c:pt>
                <c:pt idx="248">
                  <c:v>63.15789473684211</c:v>
                </c:pt>
                <c:pt idx="249">
                  <c:v>64.912280701754398</c:v>
                </c:pt>
                <c:pt idx="250">
                  <c:v>64.912280701754398</c:v>
                </c:pt>
                <c:pt idx="251">
                  <c:v>64.912280701754398</c:v>
                </c:pt>
                <c:pt idx="252">
                  <c:v>64.912280701754398</c:v>
                </c:pt>
                <c:pt idx="253">
                  <c:v>64.912280701754398</c:v>
                </c:pt>
                <c:pt idx="254">
                  <c:v>64.912280701754398</c:v>
                </c:pt>
                <c:pt idx="255">
                  <c:v>64.912280701754398</c:v>
                </c:pt>
                <c:pt idx="256">
                  <c:v>64.912280701754398</c:v>
                </c:pt>
                <c:pt idx="257">
                  <c:v>64.912280701754398</c:v>
                </c:pt>
                <c:pt idx="258">
                  <c:v>64.912280701754398</c:v>
                </c:pt>
                <c:pt idx="259">
                  <c:v>64.912280701754398</c:v>
                </c:pt>
                <c:pt idx="260">
                  <c:v>64.912280701754398</c:v>
                </c:pt>
                <c:pt idx="261">
                  <c:v>64.912280701754398</c:v>
                </c:pt>
                <c:pt idx="262">
                  <c:v>66.666666666666671</c:v>
                </c:pt>
                <c:pt idx="263">
                  <c:v>66.666666666666671</c:v>
                </c:pt>
                <c:pt idx="264">
                  <c:v>66.666666666666671</c:v>
                </c:pt>
                <c:pt idx="265">
                  <c:v>66.666666666666671</c:v>
                </c:pt>
                <c:pt idx="266">
                  <c:v>66.666666666666671</c:v>
                </c:pt>
                <c:pt idx="267">
                  <c:v>66.666666666666671</c:v>
                </c:pt>
                <c:pt idx="268">
                  <c:v>66.666666666666671</c:v>
                </c:pt>
                <c:pt idx="269">
                  <c:v>66.666666666666671</c:v>
                </c:pt>
                <c:pt idx="270">
                  <c:v>66.666666666666671</c:v>
                </c:pt>
                <c:pt idx="271">
                  <c:v>66.666666666666671</c:v>
                </c:pt>
                <c:pt idx="272">
                  <c:v>68.421052631578959</c:v>
                </c:pt>
                <c:pt idx="273">
                  <c:v>68.421052631578959</c:v>
                </c:pt>
                <c:pt idx="274">
                  <c:v>68.421052631578959</c:v>
                </c:pt>
                <c:pt idx="275">
                  <c:v>68.421052631578959</c:v>
                </c:pt>
                <c:pt idx="276">
                  <c:v>68.421052631578959</c:v>
                </c:pt>
                <c:pt idx="277">
                  <c:v>68.421052631578959</c:v>
                </c:pt>
                <c:pt idx="278">
                  <c:v>68.421052631578959</c:v>
                </c:pt>
                <c:pt idx="279">
                  <c:v>68.421052631578959</c:v>
                </c:pt>
                <c:pt idx="280">
                  <c:v>68.421052631578959</c:v>
                </c:pt>
                <c:pt idx="281">
                  <c:v>68.421052631578959</c:v>
                </c:pt>
                <c:pt idx="282">
                  <c:v>68.421052631578959</c:v>
                </c:pt>
                <c:pt idx="283">
                  <c:v>68.421052631578959</c:v>
                </c:pt>
                <c:pt idx="284">
                  <c:v>70.175438596491233</c:v>
                </c:pt>
                <c:pt idx="285">
                  <c:v>70.175438596491233</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73.684210526315795</c:v>
                </c:pt>
                <c:pt idx="305">
                  <c:v>73.684210526315795</c:v>
                </c:pt>
                <c:pt idx="306">
                  <c:v>73.684210526315795</c:v>
                </c:pt>
                <c:pt idx="307">
                  <c:v>73.684210526315795</c:v>
                </c:pt>
                <c:pt idx="308">
                  <c:v>73.684210526315795</c:v>
                </c:pt>
                <c:pt idx="309">
                  <c:v>73.684210526315795</c:v>
                </c:pt>
                <c:pt idx="310">
                  <c:v>73.684210526315795</c:v>
                </c:pt>
                <c:pt idx="311">
                  <c:v>73.684210526315795</c:v>
                </c:pt>
                <c:pt idx="312">
                  <c:v>73.684210526315795</c:v>
                </c:pt>
                <c:pt idx="313">
                  <c:v>73.684210526315795</c:v>
                </c:pt>
                <c:pt idx="314">
                  <c:v>73.684210526315795</c:v>
                </c:pt>
                <c:pt idx="315">
                  <c:v>73.684210526315795</c:v>
                </c:pt>
                <c:pt idx="316">
                  <c:v>73.684210526315795</c:v>
                </c:pt>
                <c:pt idx="317">
                  <c:v>73.684210526315795</c:v>
                </c:pt>
                <c:pt idx="318">
                  <c:v>73.684210526315795</c:v>
                </c:pt>
                <c:pt idx="319">
                  <c:v>73.684210526315795</c:v>
                </c:pt>
                <c:pt idx="320">
                  <c:v>73.684210526315795</c:v>
                </c:pt>
                <c:pt idx="321">
                  <c:v>73.684210526315795</c:v>
                </c:pt>
                <c:pt idx="322">
                  <c:v>73.684210526315795</c:v>
                </c:pt>
                <c:pt idx="323">
                  <c:v>73.684210526315795</c:v>
                </c:pt>
                <c:pt idx="324">
                  <c:v>73.684210526315795</c:v>
                </c:pt>
                <c:pt idx="325">
                  <c:v>73.684210526315795</c:v>
                </c:pt>
                <c:pt idx="326">
                  <c:v>73.684210526315795</c:v>
                </c:pt>
                <c:pt idx="327">
                  <c:v>73.684210526315795</c:v>
                </c:pt>
                <c:pt idx="328">
                  <c:v>73.684210526315795</c:v>
                </c:pt>
                <c:pt idx="329">
                  <c:v>73.684210526315795</c:v>
                </c:pt>
                <c:pt idx="330">
                  <c:v>73.684210526315795</c:v>
                </c:pt>
                <c:pt idx="331">
                  <c:v>73.684210526315795</c:v>
                </c:pt>
                <c:pt idx="332">
                  <c:v>73.684210526315795</c:v>
                </c:pt>
                <c:pt idx="333">
                  <c:v>73.684210526315795</c:v>
                </c:pt>
                <c:pt idx="334">
                  <c:v>73.684210526315795</c:v>
                </c:pt>
                <c:pt idx="335">
                  <c:v>73.684210526315795</c:v>
                </c:pt>
                <c:pt idx="336">
                  <c:v>73.684210526315795</c:v>
                </c:pt>
                <c:pt idx="337">
                  <c:v>73.684210526315795</c:v>
                </c:pt>
                <c:pt idx="338">
                  <c:v>73.684210526315795</c:v>
                </c:pt>
                <c:pt idx="339">
                  <c:v>73.684210526315795</c:v>
                </c:pt>
                <c:pt idx="340">
                  <c:v>73.684210526315795</c:v>
                </c:pt>
                <c:pt idx="341">
                  <c:v>73.684210526315795</c:v>
                </c:pt>
                <c:pt idx="342">
                  <c:v>73.684210526315795</c:v>
                </c:pt>
                <c:pt idx="343">
                  <c:v>73.684210526315795</c:v>
                </c:pt>
                <c:pt idx="344">
                  <c:v>73.684210526315795</c:v>
                </c:pt>
                <c:pt idx="345">
                  <c:v>73.684210526315795</c:v>
                </c:pt>
                <c:pt idx="346">
                  <c:v>73.684210526315795</c:v>
                </c:pt>
                <c:pt idx="347">
                  <c:v>73.684210526315795</c:v>
                </c:pt>
                <c:pt idx="348">
                  <c:v>73.684210526315795</c:v>
                </c:pt>
                <c:pt idx="349">
                  <c:v>73.684210526315795</c:v>
                </c:pt>
                <c:pt idx="350">
                  <c:v>73.684210526315795</c:v>
                </c:pt>
                <c:pt idx="351">
                  <c:v>73.684210526315795</c:v>
                </c:pt>
                <c:pt idx="352">
                  <c:v>73.684210526315795</c:v>
                </c:pt>
                <c:pt idx="353">
                  <c:v>73.684210526315795</c:v>
                </c:pt>
                <c:pt idx="354">
                  <c:v>73.684210526315795</c:v>
                </c:pt>
                <c:pt idx="355">
                  <c:v>73.684210526315795</c:v>
                </c:pt>
                <c:pt idx="356">
                  <c:v>75.438596491228083</c:v>
                </c:pt>
                <c:pt idx="357">
                  <c:v>77.192982456140356</c:v>
                </c:pt>
                <c:pt idx="358">
                  <c:v>77.192982456140356</c:v>
                </c:pt>
                <c:pt idx="359">
                  <c:v>77.192982456140356</c:v>
                </c:pt>
                <c:pt idx="360">
                  <c:v>77.192982456140356</c:v>
                </c:pt>
                <c:pt idx="361">
                  <c:v>77.192982456140356</c:v>
                </c:pt>
                <c:pt idx="362">
                  <c:v>77.192982456140356</c:v>
                </c:pt>
                <c:pt idx="363">
                  <c:v>77.192982456140356</c:v>
                </c:pt>
                <c:pt idx="364">
                  <c:v>77.192982456140356</c:v>
                </c:pt>
                <c:pt idx="365">
                  <c:v>77.192982456140356</c:v>
                </c:pt>
                <c:pt idx="366">
                  <c:v>77.192982456140356</c:v>
                </c:pt>
                <c:pt idx="367">
                  <c:v>77.192982456140356</c:v>
                </c:pt>
                <c:pt idx="368">
                  <c:v>77.192982456140356</c:v>
                </c:pt>
                <c:pt idx="369">
                  <c:v>77.192982456140356</c:v>
                </c:pt>
                <c:pt idx="370">
                  <c:v>77.192982456140356</c:v>
                </c:pt>
                <c:pt idx="371">
                  <c:v>77.192982456140356</c:v>
                </c:pt>
                <c:pt idx="372">
                  <c:v>77.192982456140356</c:v>
                </c:pt>
                <c:pt idx="373">
                  <c:v>77.192982456140356</c:v>
                </c:pt>
                <c:pt idx="374">
                  <c:v>77.192982456140356</c:v>
                </c:pt>
                <c:pt idx="375">
                  <c:v>77.192982456140356</c:v>
                </c:pt>
                <c:pt idx="376">
                  <c:v>77.192982456140356</c:v>
                </c:pt>
                <c:pt idx="377">
                  <c:v>77.192982456140356</c:v>
                </c:pt>
                <c:pt idx="378">
                  <c:v>77.192982456140356</c:v>
                </c:pt>
                <c:pt idx="379">
                  <c:v>77.192982456140356</c:v>
                </c:pt>
                <c:pt idx="380">
                  <c:v>77.192982456140356</c:v>
                </c:pt>
                <c:pt idx="381">
                  <c:v>77.192982456140356</c:v>
                </c:pt>
                <c:pt idx="382">
                  <c:v>77.192982456140356</c:v>
                </c:pt>
                <c:pt idx="383">
                  <c:v>77.192982456140356</c:v>
                </c:pt>
                <c:pt idx="384">
                  <c:v>77.192982456140356</c:v>
                </c:pt>
                <c:pt idx="385">
                  <c:v>77.192982456140356</c:v>
                </c:pt>
                <c:pt idx="386">
                  <c:v>77.192982456140356</c:v>
                </c:pt>
                <c:pt idx="387">
                  <c:v>77.192982456140356</c:v>
                </c:pt>
                <c:pt idx="388">
                  <c:v>77.192982456140356</c:v>
                </c:pt>
                <c:pt idx="389">
                  <c:v>77.192982456140356</c:v>
                </c:pt>
                <c:pt idx="390">
                  <c:v>77.192982456140356</c:v>
                </c:pt>
                <c:pt idx="391">
                  <c:v>77.192982456140356</c:v>
                </c:pt>
                <c:pt idx="392">
                  <c:v>77.192982456140356</c:v>
                </c:pt>
                <c:pt idx="393">
                  <c:v>77.192982456140356</c:v>
                </c:pt>
                <c:pt idx="394">
                  <c:v>77.192982456140356</c:v>
                </c:pt>
                <c:pt idx="395">
                  <c:v>77.192982456140356</c:v>
                </c:pt>
                <c:pt idx="396">
                  <c:v>77.192982456140356</c:v>
                </c:pt>
                <c:pt idx="397">
                  <c:v>77.192982456140356</c:v>
                </c:pt>
                <c:pt idx="398">
                  <c:v>77.192982456140356</c:v>
                </c:pt>
                <c:pt idx="399">
                  <c:v>77.192982456140356</c:v>
                </c:pt>
                <c:pt idx="400">
                  <c:v>77.192982456140356</c:v>
                </c:pt>
                <c:pt idx="401">
                  <c:v>77.192982456140356</c:v>
                </c:pt>
                <c:pt idx="402">
                  <c:v>77.192982456140356</c:v>
                </c:pt>
                <c:pt idx="403">
                  <c:v>77.192982456140356</c:v>
                </c:pt>
                <c:pt idx="404">
                  <c:v>77.192982456140356</c:v>
                </c:pt>
                <c:pt idx="405">
                  <c:v>77.192982456140356</c:v>
                </c:pt>
                <c:pt idx="406">
                  <c:v>77.192982456140356</c:v>
                </c:pt>
                <c:pt idx="407">
                  <c:v>77.192982456140356</c:v>
                </c:pt>
                <c:pt idx="408">
                  <c:v>77.192982456140356</c:v>
                </c:pt>
                <c:pt idx="409">
                  <c:v>77.192982456140356</c:v>
                </c:pt>
                <c:pt idx="410">
                  <c:v>77.192982456140356</c:v>
                </c:pt>
                <c:pt idx="411">
                  <c:v>77.192982456140356</c:v>
                </c:pt>
                <c:pt idx="412">
                  <c:v>77.192982456140356</c:v>
                </c:pt>
                <c:pt idx="413">
                  <c:v>77.192982456140356</c:v>
                </c:pt>
                <c:pt idx="414">
                  <c:v>77.192982456140356</c:v>
                </c:pt>
                <c:pt idx="415">
                  <c:v>77.192982456140356</c:v>
                </c:pt>
                <c:pt idx="416">
                  <c:v>77.192982456140356</c:v>
                </c:pt>
                <c:pt idx="417">
                  <c:v>77.192982456140356</c:v>
                </c:pt>
                <c:pt idx="418">
                  <c:v>77.192982456140356</c:v>
                </c:pt>
                <c:pt idx="419">
                  <c:v>77.192982456140356</c:v>
                </c:pt>
                <c:pt idx="420">
                  <c:v>77.192982456140356</c:v>
                </c:pt>
                <c:pt idx="421">
                  <c:v>77.192982456140356</c:v>
                </c:pt>
                <c:pt idx="422">
                  <c:v>77.192982456140356</c:v>
                </c:pt>
                <c:pt idx="423">
                  <c:v>77.192982456140356</c:v>
                </c:pt>
                <c:pt idx="424">
                  <c:v>77.192982456140356</c:v>
                </c:pt>
                <c:pt idx="425">
                  <c:v>77.192982456140356</c:v>
                </c:pt>
                <c:pt idx="426">
                  <c:v>77.192982456140356</c:v>
                </c:pt>
                <c:pt idx="427">
                  <c:v>77.192982456140356</c:v>
                </c:pt>
                <c:pt idx="428">
                  <c:v>77.192982456140356</c:v>
                </c:pt>
                <c:pt idx="429">
                  <c:v>77.192982456140356</c:v>
                </c:pt>
                <c:pt idx="430">
                  <c:v>77.192982456140356</c:v>
                </c:pt>
                <c:pt idx="431">
                  <c:v>77.192982456140356</c:v>
                </c:pt>
                <c:pt idx="432">
                  <c:v>77.192982456140356</c:v>
                </c:pt>
                <c:pt idx="433">
                  <c:v>77.192982456140356</c:v>
                </c:pt>
                <c:pt idx="434">
                  <c:v>77.192982456140356</c:v>
                </c:pt>
                <c:pt idx="435">
                  <c:v>77.192982456140356</c:v>
                </c:pt>
                <c:pt idx="436">
                  <c:v>77.192982456140356</c:v>
                </c:pt>
                <c:pt idx="437">
                  <c:v>77.192982456140356</c:v>
                </c:pt>
                <c:pt idx="438">
                  <c:v>77.192982456140356</c:v>
                </c:pt>
                <c:pt idx="439">
                  <c:v>77.192982456140356</c:v>
                </c:pt>
                <c:pt idx="440">
                  <c:v>77.192982456140356</c:v>
                </c:pt>
                <c:pt idx="441">
                  <c:v>77.192982456140356</c:v>
                </c:pt>
                <c:pt idx="442">
                  <c:v>77.192982456140356</c:v>
                </c:pt>
                <c:pt idx="443">
                  <c:v>77.192982456140356</c:v>
                </c:pt>
                <c:pt idx="444">
                  <c:v>77.192982456140356</c:v>
                </c:pt>
                <c:pt idx="445">
                  <c:v>77.192982456140356</c:v>
                </c:pt>
                <c:pt idx="446">
                  <c:v>77.192982456140356</c:v>
                </c:pt>
                <c:pt idx="447">
                  <c:v>77.192982456140356</c:v>
                </c:pt>
                <c:pt idx="448">
                  <c:v>77.192982456140356</c:v>
                </c:pt>
                <c:pt idx="449">
                  <c:v>77.192982456140356</c:v>
                </c:pt>
                <c:pt idx="450">
                  <c:v>77.192982456140356</c:v>
                </c:pt>
                <c:pt idx="451">
                  <c:v>77.192982456140356</c:v>
                </c:pt>
                <c:pt idx="452">
                  <c:v>77.192982456140356</c:v>
                </c:pt>
                <c:pt idx="453">
                  <c:v>77.192982456140356</c:v>
                </c:pt>
                <c:pt idx="454">
                  <c:v>77.192982456140356</c:v>
                </c:pt>
                <c:pt idx="455">
                  <c:v>77.192982456140356</c:v>
                </c:pt>
                <c:pt idx="456">
                  <c:v>77.192982456140356</c:v>
                </c:pt>
                <c:pt idx="457">
                  <c:v>77.192982456140356</c:v>
                </c:pt>
                <c:pt idx="458">
                  <c:v>77.192982456140356</c:v>
                </c:pt>
                <c:pt idx="459">
                  <c:v>77.192982456140356</c:v>
                </c:pt>
                <c:pt idx="460">
                  <c:v>77.192982456140356</c:v>
                </c:pt>
                <c:pt idx="461">
                  <c:v>77.192982456140356</c:v>
                </c:pt>
                <c:pt idx="462">
                  <c:v>77.192982456140356</c:v>
                </c:pt>
                <c:pt idx="463">
                  <c:v>77.192982456140356</c:v>
                </c:pt>
                <c:pt idx="464">
                  <c:v>77.192982456140356</c:v>
                </c:pt>
                <c:pt idx="465">
                  <c:v>77.192982456140356</c:v>
                </c:pt>
                <c:pt idx="466">
                  <c:v>77.192982456140356</c:v>
                </c:pt>
                <c:pt idx="467">
                  <c:v>77.192982456140356</c:v>
                </c:pt>
                <c:pt idx="468">
                  <c:v>77.192982456140356</c:v>
                </c:pt>
                <c:pt idx="469">
                  <c:v>77.192982456140356</c:v>
                </c:pt>
                <c:pt idx="470">
                  <c:v>77.192982456140356</c:v>
                </c:pt>
                <c:pt idx="471">
                  <c:v>77.192982456140356</c:v>
                </c:pt>
                <c:pt idx="472">
                  <c:v>77.192982456140356</c:v>
                </c:pt>
                <c:pt idx="473">
                  <c:v>77.192982456140356</c:v>
                </c:pt>
                <c:pt idx="474">
                  <c:v>77.192982456140356</c:v>
                </c:pt>
                <c:pt idx="475">
                  <c:v>77.192982456140356</c:v>
                </c:pt>
                <c:pt idx="476">
                  <c:v>77.192982456140356</c:v>
                </c:pt>
                <c:pt idx="477">
                  <c:v>77.192982456140356</c:v>
                </c:pt>
                <c:pt idx="478">
                  <c:v>77.192982456140356</c:v>
                </c:pt>
                <c:pt idx="479">
                  <c:v>77.192982456140356</c:v>
                </c:pt>
                <c:pt idx="480">
                  <c:v>77.192982456140356</c:v>
                </c:pt>
                <c:pt idx="481">
                  <c:v>77.192982456140356</c:v>
                </c:pt>
                <c:pt idx="482">
                  <c:v>77.192982456140356</c:v>
                </c:pt>
                <c:pt idx="483">
                  <c:v>77.192982456140356</c:v>
                </c:pt>
                <c:pt idx="484">
                  <c:v>77.192982456140356</c:v>
                </c:pt>
                <c:pt idx="485">
                  <c:v>77.192982456140356</c:v>
                </c:pt>
                <c:pt idx="486">
                  <c:v>77.192982456140356</c:v>
                </c:pt>
                <c:pt idx="487">
                  <c:v>77.192982456140356</c:v>
                </c:pt>
                <c:pt idx="488">
                  <c:v>77.192982456140356</c:v>
                </c:pt>
                <c:pt idx="489">
                  <c:v>77.192982456140356</c:v>
                </c:pt>
                <c:pt idx="490">
                  <c:v>77.192982456140356</c:v>
                </c:pt>
                <c:pt idx="491">
                  <c:v>77.192982456140356</c:v>
                </c:pt>
                <c:pt idx="492">
                  <c:v>77.192982456140356</c:v>
                </c:pt>
                <c:pt idx="493">
                  <c:v>77.192982456140356</c:v>
                </c:pt>
                <c:pt idx="494">
                  <c:v>77.192982456140356</c:v>
                </c:pt>
                <c:pt idx="495">
                  <c:v>77.192982456140356</c:v>
                </c:pt>
                <c:pt idx="496">
                  <c:v>77.192982456140356</c:v>
                </c:pt>
                <c:pt idx="497">
                  <c:v>77.192982456140356</c:v>
                </c:pt>
                <c:pt idx="498">
                  <c:v>77.192982456140356</c:v>
                </c:pt>
                <c:pt idx="499">
                  <c:v>77.192982456140356</c:v>
                </c:pt>
                <c:pt idx="500">
                  <c:v>77.192982456140356</c:v>
                </c:pt>
                <c:pt idx="501">
                  <c:v>77.192982456140356</c:v>
                </c:pt>
                <c:pt idx="502">
                  <c:v>77.192982456140356</c:v>
                </c:pt>
                <c:pt idx="503">
                  <c:v>77.192982456140356</c:v>
                </c:pt>
                <c:pt idx="504">
                  <c:v>78.947368421052644</c:v>
                </c:pt>
                <c:pt idx="505">
                  <c:v>78.947368421052644</c:v>
                </c:pt>
                <c:pt idx="506">
                  <c:v>78.947368421052644</c:v>
                </c:pt>
                <c:pt idx="507">
                  <c:v>78.947368421052644</c:v>
                </c:pt>
                <c:pt idx="508">
                  <c:v>78.947368421052644</c:v>
                </c:pt>
                <c:pt idx="509">
                  <c:v>78.947368421052644</c:v>
                </c:pt>
                <c:pt idx="510">
                  <c:v>78.947368421052644</c:v>
                </c:pt>
                <c:pt idx="511">
                  <c:v>78.947368421052644</c:v>
                </c:pt>
                <c:pt idx="512">
                  <c:v>78.947368421052644</c:v>
                </c:pt>
                <c:pt idx="513">
                  <c:v>78.947368421052644</c:v>
                </c:pt>
                <c:pt idx="514">
                  <c:v>78.947368421052644</c:v>
                </c:pt>
                <c:pt idx="515">
                  <c:v>78.947368421052644</c:v>
                </c:pt>
                <c:pt idx="516">
                  <c:v>78.947368421052644</c:v>
                </c:pt>
                <c:pt idx="517">
                  <c:v>78.947368421052644</c:v>
                </c:pt>
                <c:pt idx="518">
                  <c:v>78.947368421052644</c:v>
                </c:pt>
                <c:pt idx="519">
                  <c:v>78.947368421052644</c:v>
                </c:pt>
                <c:pt idx="520">
                  <c:v>78.947368421052644</c:v>
                </c:pt>
                <c:pt idx="521">
                  <c:v>78.947368421052644</c:v>
                </c:pt>
                <c:pt idx="522">
                  <c:v>78.947368421052644</c:v>
                </c:pt>
                <c:pt idx="523">
                  <c:v>78.947368421052644</c:v>
                </c:pt>
                <c:pt idx="524">
                  <c:v>78.947368421052644</c:v>
                </c:pt>
                <c:pt idx="525">
                  <c:v>78.947368421052644</c:v>
                </c:pt>
                <c:pt idx="526">
                  <c:v>78.947368421052644</c:v>
                </c:pt>
                <c:pt idx="527">
                  <c:v>78.947368421052644</c:v>
                </c:pt>
                <c:pt idx="528">
                  <c:v>78.947368421052644</c:v>
                </c:pt>
                <c:pt idx="529">
                  <c:v>78.947368421052644</c:v>
                </c:pt>
                <c:pt idx="530">
                  <c:v>78.947368421052644</c:v>
                </c:pt>
                <c:pt idx="531">
                  <c:v>78.947368421052644</c:v>
                </c:pt>
                <c:pt idx="532">
                  <c:v>78.947368421052644</c:v>
                </c:pt>
                <c:pt idx="533">
                  <c:v>78.947368421052644</c:v>
                </c:pt>
                <c:pt idx="534">
                  <c:v>78.947368421052644</c:v>
                </c:pt>
                <c:pt idx="535">
                  <c:v>78.947368421052644</c:v>
                </c:pt>
                <c:pt idx="536">
                  <c:v>78.947368421052644</c:v>
                </c:pt>
                <c:pt idx="537">
                  <c:v>78.947368421052644</c:v>
                </c:pt>
                <c:pt idx="538">
                  <c:v>78.947368421052644</c:v>
                </c:pt>
                <c:pt idx="539">
                  <c:v>78.947368421052644</c:v>
                </c:pt>
                <c:pt idx="540">
                  <c:v>78.947368421052644</c:v>
                </c:pt>
                <c:pt idx="541">
                  <c:v>78.947368421052644</c:v>
                </c:pt>
                <c:pt idx="542">
                  <c:v>78.947368421052644</c:v>
                </c:pt>
                <c:pt idx="543">
                  <c:v>78.947368421052644</c:v>
                </c:pt>
                <c:pt idx="544">
                  <c:v>78.947368421052644</c:v>
                </c:pt>
                <c:pt idx="545">
                  <c:v>78.947368421052644</c:v>
                </c:pt>
                <c:pt idx="546">
                  <c:v>78.947368421052644</c:v>
                </c:pt>
                <c:pt idx="547">
                  <c:v>78.947368421052644</c:v>
                </c:pt>
                <c:pt idx="548">
                  <c:v>78.947368421052644</c:v>
                </c:pt>
                <c:pt idx="549">
                  <c:v>78.947368421052644</c:v>
                </c:pt>
                <c:pt idx="550">
                  <c:v>78.947368421052644</c:v>
                </c:pt>
                <c:pt idx="551">
                  <c:v>78.947368421052644</c:v>
                </c:pt>
                <c:pt idx="552">
                  <c:v>78.947368421052644</c:v>
                </c:pt>
                <c:pt idx="553">
                  <c:v>78.947368421052644</c:v>
                </c:pt>
                <c:pt idx="554">
                  <c:v>78.947368421052644</c:v>
                </c:pt>
                <c:pt idx="555">
                  <c:v>78.947368421052644</c:v>
                </c:pt>
                <c:pt idx="556">
                  <c:v>78.947368421052644</c:v>
                </c:pt>
                <c:pt idx="557">
                  <c:v>78.947368421052644</c:v>
                </c:pt>
                <c:pt idx="558">
                  <c:v>78.947368421052644</c:v>
                </c:pt>
                <c:pt idx="559">
                  <c:v>78.947368421052644</c:v>
                </c:pt>
                <c:pt idx="560">
                  <c:v>78.947368421052644</c:v>
                </c:pt>
                <c:pt idx="561">
                  <c:v>78.947368421052644</c:v>
                </c:pt>
                <c:pt idx="562">
                  <c:v>78.947368421052644</c:v>
                </c:pt>
                <c:pt idx="563">
                  <c:v>78.947368421052644</c:v>
                </c:pt>
                <c:pt idx="564">
                  <c:v>78.947368421052644</c:v>
                </c:pt>
                <c:pt idx="565">
                  <c:v>78.947368421052644</c:v>
                </c:pt>
                <c:pt idx="566">
                  <c:v>78.947368421052644</c:v>
                </c:pt>
                <c:pt idx="567">
                  <c:v>78.947368421052644</c:v>
                </c:pt>
                <c:pt idx="568">
                  <c:v>78.947368421052644</c:v>
                </c:pt>
                <c:pt idx="569">
                  <c:v>78.947368421052644</c:v>
                </c:pt>
                <c:pt idx="570">
                  <c:v>78.947368421052644</c:v>
                </c:pt>
                <c:pt idx="571">
                  <c:v>78.947368421052644</c:v>
                </c:pt>
                <c:pt idx="572">
                  <c:v>78.947368421052644</c:v>
                </c:pt>
                <c:pt idx="573">
                  <c:v>78.947368421052644</c:v>
                </c:pt>
                <c:pt idx="574">
                  <c:v>78.947368421052644</c:v>
                </c:pt>
                <c:pt idx="575">
                  <c:v>78.947368421052644</c:v>
                </c:pt>
                <c:pt idx="576">
                  <c:v>78.947368421052644</c:v>
                </c:pt>
                <c:pt idx="577">
                  <c:v>78.947368421052644</c:v>
                </c:pt>
                <c:pt idx="578">
                  <c:v>78.947368421052644</c:v>
                </c:pt>
                <c:pt idx="579">
                  <c:v>78.947368421052644</c:v>
                </c:pt>
                <c:pt idx="580">
                  <c:v>78.947368421052644</c:v>
                </c:pt>
                <c:pt idx="581">
                  <c:v>78.947368421052644</c:v>
                </c:pt>
                <c:pt idx="582">
                  <c:v>78.947368421052644</c:v>
                </c:pt>
                <c:pt idx="583">
                  <c:v>78.947368421052644</c:v>
                </c:pt>
                <c:pt idx="584">
                  <c:v>78.947368421052644</c:v>
                </c:pt>
                <c:pt idx="585">
                  <c:v>78.947368421052644</c:v>
                </c:pt>
                <c:pt idx="586">
                  <c:v>78.947368421052644</c:v>
                </c:pt>
                <c:pt idx="587">
                  <c:v>78.947368421052644</c:v>
                </c:pt>
                <c:pt idx="588">
                  <c:v>78.947368421052644</c:v>
                </c:pt>
                <c:pt idx="589">
                  <c:v>78.947368421052644</c:v>
                </c:pt>
                <c:pt idx="590">
                  <c:v>78.947368421052644</c:v>
                </c:pt>
                <c:pt idx="591">
                  <c:v>78.947368421052644</c:v>
                </c:pt>
                <c:pt idx="592">
                  <c:v>78.947368421052644</c:v>
                </c:pt>
                <c:pt idx="593">
                  <c:v>78.947368421052644</c:v>
                </c:pt>
                <c:pt idx="594">
                  <c:v>78.947368421052644</c:v>
                </c:pt>
                <c:pt idx="595">
                  <c:v>78.947368421052644</c:v>
                </c:pt>
                <c:pt idx="596">
                  <c:v>78.947368421052644</c:v>
                </c:pt>
                <c:pt idx="597">
                  <c:v>78.947368421052644</c:v>
                </c:pt>
                <c:pt idx="598">
                  <c:v>78.947368421052644</c:v>
                </c:pt>
                <c:pt idx="599">
                  <c:v>78.947368421052644</c:v>
                </c:pt>
                <c:pt idx="600">
                  <c:v>78.947368421052644</c:v>
                </c:pt>
                <c:pt idx="601">
                  <c:v>78.947368421052644</c:v>
                </c:pt>
                <c:pt idx="602">
                  <c:v>78.947368421052644</c:v>
                </c:pt>
                <c:pt idx="603">
                  <c:v>78.947368421052644</c:v>
                </c:pt>
                <c:pt idx="604">
                  <c:v>78.947368421052644</c:v>
                </c:pt>
                <c:pt idx="605">
                  <c:v>78.947368421052644</c:v>
                </c:pt>
                <c:pt idx="606">
                  <c:v>78.947368421052644</c:v>
                </c:pt>
                <c:pt idx="607">
                  <c:v>78.947368421052644</c:v>
                </c:pt>
                <c:pt idx="608">
                  <c:v>78.947368421052644</c:v>
                </c:pt>
                <c:pt idx="609">
                  <c:v>78.947368421052644</c:v>
                </c:pt>
                <c:pt idx="610">
                  <c:v>78.947368421052644</c:v>
                </c:pt>
                <c:pt idx="611">
                  <c:v>78.947368421052644</c:v>
                </c:pt>
                <c:pt idx="612">
                  <c:v>78.947368421052644</c:v>
                </c:pt>
                <c:pt idx="613">
                  <c:v>78.947368421052644</c:v>
                </c:pt>
                <c:pt idx="614">
                  <c:v>78.947368421052644</c:v>
                </c:pt>
                <c:pt idx="615">
                  <c:v>78.947368421052644</c:v>
                </c:pt>
                <c:pt idx="616">
                  <c:v>78.947368421052644</c:v>
                </c:pt>
                <c:pt idx="617">
                  <c:v>78.947368421052644</c:v>
                </c:pt>
                <c:pt idx="618">
                  <c:v>78.947368421052644</c:v>
                </c:pt>
                <c:pt idx="619">
                  <c:v>78.947368421052644</c:v>
                </c:pt>
                <c:pt idx="620">
                  <c:v>78.947368421052644</c:v>
                </c:pt>
                <c:pt idx="621">
                  <c:v>78.947368421052644</c:v>
                </c:pt>
                <c:pt idx="622">
                  <c:v>78.947368421052644</c:v>
                </c:pt>
                <c:pt idx="623">
                  <c:v>78.947368421052644</c:v>
                </c:pt>
                <c:pt idx="624">
                  <c:v>78.947368421052644</c:v>
                </c:pt>
                <c:pt idx="625">
                  <c:v>78.947368421052644</c:v>
                </c:pt>
                <c:pt idx="626">
                  <c:v>78.947368421052644</c:v>
                </c:pt>
                <c:pt idx="627">
                  <c:v>78.947368421052644</c:v>
                </c:pt>
                <c:pt idx="628">
                  <c:v>78.947368421052644</c:v>
                </c:pt>
                <c:pt idx="629">
                  <c:v>78.947368421052644</c:v>
                </c:pt>
                <c:pt idx="630">
                  <c:v>78.947368421052644</c:v>
                </c:pt>
                <c:pt idx="631">
                  <c:v>78.947368421052644</c:v>
                </c:pt>
                <c:pt idx="632">
                  <c:v>78.947368421052644</c:v>
                </c:pt>
                <c:pt idx="633">
                  <c:v>78.947368421052644</c:v>
                </c:pt>
                <c:pt idx="634">
                  <c:v>78.947368421052644</c:v>
                </c:pt>
                <c:pt idx="635">
                  <c:v>78.947368421052644</c:v>
                </c:pt>
                <c:pt idx="636">
                  <c:v>78.947368421052644</c:v>
                </c:pt>
                <c:pt idx="637">
                  <c:v>78.947368421052644</c:v>
                </c:pt>
                <c:pt idx="638">
                  <c:v>78.947368421052644</c:v>
                </c:pt>
                <c:pt idx="639">
                  <c:v>78.947368421052644</c:v>
                </c:pt>
                <c:pt idx="640">
                  <c:v>78.947368421052644</c:v>
                </c:pt>
                <c:pt idx="641">
                  <c:v>78.947368421052644</c:v>
                </c:pt>
                <c:pt idx="642">
                  <c:v>78.947368421052644</c:v>
                </c:pt>
                <c:pt idx="643">
                  <c:v>78.947368421052644</c:v>
                </c:pt>
                <c:pt idx="644">
                  <c:v>78.947368421052644</c:v>
                </c:pt>
                <c:pt idx="645">
                  <c:v>78.947368421052644</c:v>
                </c:pt>
                <c:pt idx="646">
                  <c:v>78.947368421052644</c:v>
                </c:pt>
                <c:pt idx="647">
                  <c:v>78.947368421052644</c:v>
                </c:pt>
                <c:pt idx="648">
                  <c:v>78.947368421052644</c:v>
                </c:pt>
                <c:pt idx="649">
                  <c:v>78.947368421052644</c:v>
                </c:pt>
                <c:pt idx="650">
                  <c:v>78.947368421052644</c:v>
                </c:pt>
                <c:pt idx="651">
                  <c:v>78.947368421052644</c:v>
                </c:pt>
                <c:pt idx="652">
                  <c:v>78.947368421052644</c:v>
                </c:pt>
                <c:pt idx="653">
                  <c:v>78.947368421052644</c:v>
                </c:pt>
                <c:pt idx="654">
                  <c:v>78.947368421052644</c:v>
                </c:pt>
                <c:pt idx="655">
                  <c:v>78.947368421052644</c:v>
                </c:pt>
                <c:pt idx="656">
                  <c:v>78.947368421052644</c:v>
                </c:pt>
                <c:pt idx="657">
                  <c:v>78.947368421052644</c:v>
                </c:pt>
                <c:pt idx="658">
                  <c:v>78.947368421052644</c:v>
                </c:pt>
                <c:pt idx="659">
                  <c:v>78.947368421052644</c:v>
                </c:pt>
                <c:pt idx="660">
                  <c:v>78.947368421052644</c:v>
                </c:pt>
                <c:pt idx="661">
                  <c:v>78.947368421052644</c:v>
                </c:pt>
                <c:pt idx="662">
                  <c:v>78.947368421052644</c:v>
                </c:pt>
                <c:pt idx="663">
                  <c:v>78.947368421052644</c:v>
                </c:pt>
                <c:pt idx="664">
                  <c:v>78.947368421052644</c:v>
                </c:pt>
                <c:pt idx="665">
                  <c:v>78.947368421052644</c:v>
                </c:pt>
                <c:pt idx="666">
                  <c:v>78.947368421052644</c:v>
                </c:pt>
                <c:pt idx="667">
                  <c:v>78.947368421052644</c:v>
                </c:pt>
                <c:pt idx="668">
                  <c:v>78.947368421052644</c:v>
                </c:pt>
                <c:pt idx="669">
                  <c:v>78.947368421052644</c:v>
                </c:pt>
                <c:pt idx="670">
                  <c:v>78.947368421052644</c:v>
                </c:pt>
                <c:pt idx="671">
                  <c:v>78.947368421052644</c:v>
                </c:pt>
                <c:pt idx="672">
                  <c:v>78.947368421052644</c:v>
                </c:pt>
                <c:pt idx="673">
                  <c:v>78.947368421052644</c:v>
                </c:pt>
                <c:pt idx="674">
                  <c:v>78.947368421052644</c:v>
                </c:pt>
                <c:pt idx="675">
                  <c:v>78.947368421052644</c:v>
                </c:pt>
                <c:pt idx="676">
                  <c:v>78.947368421052644</c:v>
                </c:pt>
                <c:pt idx="677">
                  <c:v>78.947368421052644</c:v>
                </c:pt>
                <c:pt idx="678">
                  <c:v>78.947368421052644</c:v>
                </c:pt>
                <c:pt idx="679">
                  <c:v>78.947368421052644</c:v>
                </c:pt>
                <c:pt idx="680">
                  <c:v>78.947368421052644</c:v>
                </c:pt>
                <c:pt idx="681">
                  <c:v>78.947368421052644</c:v>
                </c:pt>
                <c:pt idx="682">
                  <c:v>78.947368421052644</c:v>
                </c:pt>
                <c:pt idx="683">
                  <c:v>78.947368421052644</c:v>
                </c:pt>
                <c:pt idx="684">
                  <c:v>78.947368421052644</c:v>
                </c:pt>
                <c:pt idx="685">
                  <c:v>78.947368421052644</c:v>
                </c:pt>
                <c:pt idx="686">
                  <c:v>78.947368421052644</c:v>
                </c:pt>
                <c:pt idx="687">
                  <c:v>78.947368421052644</c:v>
                </c:pt>
                <c:pt idx="688">
                  <c:v>78.947368421052644</c:v>
                </c:pt>
                <c:pt idx="689">
                  <c:v>78.947368421052644</c:v>
                </c:pt>
                <c:pt idx="690">
                  <c:v>78.947368421052644</c:v>
                </c:pt>
                <c:pt idx="691">
                  <c:v>78.947368421052644</c:v>
                </c:pt>
                <c:pt idx="692">
                  <c:v>78.947368421052644</c:v>
                </c:pt>
                <c:pt idx="693">
                  <c:v>78.947368421052644</c:v>
                </c:pt>
                <c:pt idx="694">
                  <c:v>78.947368421052644</c:v>
                </c:pt>
                <c:pt idx="695">
                  <c:v>78.947368421052644</c:v>
                </c:pt>
                <c:pt idx="696">
                  <c:v>78.947368421052644</c:v>
                </c:pt>
                <c:pt idx="697">
                  <c:v>78.947368421052644</c:v>
                </c:pt>
                <c:pt idx="698">
                  <c:v>78.947368421052644</c:v>
                </c:pt>
                <c:pt idx="699">
                  <c:v>78.947368421052644</c:v>
                </c:pt>
                <c:pt idx="700">
                  <c:v>78.947368421052644</c:v>
                </c:pt>
                <c:pt idx="701">
                  <c:v>78.947368421052644</c:v>
                </c:pt>
                <c:pt idx="702">
                  <c:v>78.947368421052644</c:v>
                </c:pt>
                <c:pt idx="703">
                  <c:v>78.947368421052644</c:v>
                </c:pt>
                <c:pt idx="704">
                  <c:v>78.947368421052644</c:v>
                </c:pt>
                <c:pt idx="705">
                  <c:v>78.947368421052644</c:v>
                </c:pt>
                <c:pt idx="706">
                  <c:v>78.947368421052644</c:v>
                </c:pt>
                <c:pt idx="707">
                  <c:v>78.947368421052644</c:v>
                </c:pt>
                <c:pt idx="708">
                  <c:v>78.947368421052644</c:v>
                </c:pt>
                <c:pt idx="709">
                  <c:v>78.947368421052644</c:v>
                </c:pt>
                <c:pt idx="710">
                  <c:v>78.947368421052644</c:v>
                </c:pt>
                <c:pt idx="711">
                  <c:v>78.947368421052644</c:v>
                </c:pt>
                <c:pt idx="712">
                  <c:v>78.947368421052644</c:v>
                </c:pt>
                <c:pt idx="713">
                  <c:v>78.947368421052644</c:v>
                </c:pt>
                <c:pt idx="714">
                  <c:v>78.947368421052644</c:v>
                </c:pt>
                <c:pt idx="715">
                  <c:v>78.947368421052644</c:v>
                </c:pt>
                <c:pt idx="716">
                  <c:v>78.947368421052644</c:v>
                </c:pt>
                <c:pt idx="717">
                  <c:v>78.947368421052644</c:v>
                </c:pt>
                <c:pt idx="718">
                  <c:v>78.947368421052644</c:v>
                </c:pt>
                <c:pt idx="719">
                  <c:v>78.947368421052644</c:v>
                </c:pt>
                <c:pt idx="720">
                  <c:v>78.947368421052644</c:v>
                </c:pt>
                <c:pt idx="721">
                  <c:v>78.947368421052644</c:v>
                </c:pt>
                <c:pt idx="722">
                  <c:v>78.947368421052644</c:v>
                </c:pt>
                <c:pt idx="723">
                  <c:v>78.947368421052644</c:v>
                </c:pt>
                <c:pt idx="724">
                  <c:v>78.947368421052644</c:v>
                </c:pt>
                <c:pt idx="725">
                  <c:v>78.947368421052644</c:v>
                </c:pt>
                <c:pt idx="726">
                  <c:v>78.947368421052644</c:v>
                </c:pt>
                <c:pt idx="727">
                  <c:v>78.947368421052644</c:v>
                </c:pt>
                <c:pt idx="728">
                  <c:v>78.947368421052644</c:v>
                </c:pt>
                <c:pt idx="729">
                  <c:v>78.947368421052644</c:v>
                </c:pt>
                <c:pt idx="730">
                  <c:v>78.947368421052644</c:v>
                </c:pt>
                <c:pt idx="731">
                  <c:v>78.947368421052644</c:v>
                </c:pt>
                <c:pt idx="732">
                  <c:v>78.947368421052644</c:v>
                </c:pt>
                <c:pt idx="733">
                  <c:v>78.947368421052644</c:v>
                </c:pt>
                <c:pt idx="734">
                  <c:v>78.947368421052644</c:v>
                </c:pt>
                <c:pt idx="735">
                  <c:v>78.947368421052644</c:v>
                </c:pt>
                <c:pt idx="736">
                  <c:v>78.947368421052644</c:v>
                </c:pt>
                <c:pt idx="737">
                  <c:v>78.947368421052644</c:v>
                </c:pt>
                <c:pt idx="738">
                  <c:v>78.947368421052644</c:v>
                </c:pt>
                <c:pt idx="739">
                  <c:v>78.947368421052644</c:v>
                </c:pt>
                <c:pt idx="740">
                  <c:v>78.947368421052644</c:v>
                </c:pt>
                <c:pt idx="741">
                  <c:v>78.947368421052644</c:v>
                </c:pt>
                <c:pt idx="742">
                  <c:v>78.947368421052644</c:v>
                </c:pt>
                <c:pt idx="743">
                  <c:v>78.947368421052644</c:v>
                </c:pt>
                <c:pt idx="744">
                  <c:v>78.947368421052644</c:v>
                </c:pt>
                <c:pt idx="745">
                  <c:v>78.947368421052644</c:v>
                </c:pt>
                <c:pt idx="746">
                  <c:v>78.947368421052644</c:v>
                </c:pt>
                <c:pt idx="747">
                  <c:v>78.947368421052644</c:v>
                </c:pt>
                <c:pt idx="748">
                  <c:v>78.947368421052644</c:v>
                </c:pt>
                <c:pt idx="749">
                  <c:v>78.947368421052644</c:v>
                </c:pt>
                <c:pt idx="750">
                  <c:v>78.947368421052644</c:v>
                </c:pt>
                <c:pt idx="751">
                  <c:v>78.947368421052644</c:v>
                </c:pt>
                <c:pt idx="752">
                  <c:v>78.947368421052644</c:v>
                </c:pt>
                <c:pt idx="753">
                  <c:v>78.947368421052644</c:v>
                </c:pt>
                <c:pt idx="754">
                  <c:v>78.947368421052644</c:v>
                </c:pt>
                <c:pt idx="755">
                  <c:v>78.947368421052644</c:v>
                </c:pt>
                <c:pt idx="756">
                  <c:v>78.947368421052644</c:v>
                </c:pt>
                <c:pt idx="757">
                  <c:v>78.947368421052644</c:v>
                </c:pt>
                <c:pt idx="758">
                  <c:v>78.947368421052644</c:v>
                </c:pt>
                <c:pt idx="759">
                  <c:v>78.947368421052644</c:v>
                </c:pt>
                <c:pt idx="760">
                  <c:v>78.947368421052644</c:v>
                </c:pt>
                <c:pt idx="761">
                  <c:v>78.947368421052644</c:v>
                </c:pt>
                <c:pt idx="762">
                  <c:v>78.947368421052644</c:v>
                </c:pt>
                <c:pt idx="763">
                  <c:v>78.947368421052644</c:v>
                </c:pt>
                <c:pt idx="764">
                  <c:v>78.947368421052644</c:v>
                </c:pt>
                <c:pt idx="765">
                  <c:v>78.947368421052644</c:v>
                </c:pt>
                <c:pt idx="766">
                  <c:v>78.947368421052644</c:v>
                </c:pt>
                <c:pt idx="767">
                  <c:v>78.947368421052644</c:v>
                </c:pt>
                <c:pt idx="768">
                  <c:v>78.947368421052644</c:v>
                </c:pt>
                <c:pt idx="769">
                  <c:v>78.947368421052644</c:v>
                </c:pt>
                <c:pt idx="770">
                  <c:v>78.947368421052644</c:v>
                </c:pt>
                <c:pt idx="771">
                  <c:v>78.947368421052644</c:v>
                </c:pt>
                <c:pt idx="772">
                  <c:v>78.947368421052644</c:v>
                </c:pt>
                <c:pt idx="773">
                  <c:v>78.947368421052644</c:v>
                </c:pt>
                <c:pt idx="774">
                  <c:v>78.947368421052644</c:v>
                </c:pt>
                <c:pt idx="775">
                  <c:v>78.947368421052644</c:v>
                </c:pt>
                <c:pt idx="776">
                  <c:v>78.947368421052644</c:v>
                </c:pt>
                <c:pt idx="777">
                  <c:v>78.947368421052644</c:v>
                </c:pt>
                <c:pt idx="778">
                  <c:v>78.947368421052644</c:v>
                </c:pt>
                <c:pt idx="779">
                  <c:v>78.947368421052644</c:v>
                </c:pt>
                <c:pt idx="780">
                  <c:v>78.947368421052644</c:v>
                </c:pt>
                <c:pt idx="781">
                  <c:v>78.947368421052644</c:v>
                </c:pt>
                <c:pt idx="782">
                  <c:v>78.947368421052644</c:v>
                </c:pt>
                <c:pt idx="783">
                  <c:v>78.947368421052644</c:v>
                </c:pt>
                <c:pt idx="784">
                  <c:v>78.947368421052644</c:v>
                </c:pt>
                <c:pt idx="785">
                  <c:v>78.947368421052644</c:v>
                </c:pt>
                <c:pt idx="786">
                  <c:v>78.947368421052644</c:v>
                </c:pt>
                <c:pt idx="787">
                  <c:v>78.947368421052644</c:v>
                </c:pt>
                <c:pt idx="788">
                  <c:v>78.947368421052644</c:v>
                </c:pt>
                <c:pt idx="789">
                  <c:v>78.947368421052644</c:v>
                </c:pt>
                <c:pt idx="790">
                  <c:v>78.947368421052644</c:v>
                </c:pt>
                <c:pt idx="791">
                  <c:v>78.947368421052644</c:v>
                </c:pt>
                <c:pt idx="792">
                  <c:v>78.947368421052644</c:v>
                </c:pt>
                <c:pt idx="793">
                  <c:v>78.947368421052644</c:v>
                </c:pt>
                <c:pt idx="794">
                  <c:v>78.947368421052644</c:v>
                </c:pt>
                <c:pt idx="795">
                  <c:v>78.947368421052644</c:v>
                </c:pt>
                <c:pt idx="796">
                  <c:v>78.947368421052644</c:v>
                </c:pt>
                <c:pt idx="797">
                  <c:v>78.947368421052644</c:v>
                </c:pt>
                <c:pt idx="798">
                  <c:v>78.947368421052644</c:v>
                </c:pt>
                <c:pt idx="799">
                  <c:v>78.947368421052644</c:v>
                </c:pt>
                <c:pt idx="800">
                  <c:v>78.947368421052644</c:v>
                </c:pt>
                <c:pt idx="801">
                  <c:v>78.947368421052644</c:v>
                </c:pt>
                <c:pt idx="802">
                  <c:v>78.947368421052644</c:v>
                </c:pt>
                <c:pt idx="803">
                  <c:v>78.947368421052644</c:v>
                </c:pt>
                <c:pt idx="804">
                  <c:v>78.947368421052644</c:v>
                </c:pt>
                <c:pt idx="805">
                  <c:v>78.947368421052644</c:v>
                </c:pt>
                <c:pt idx="806">
                  <c:v>78.947368421052644</c:v>
                </c:pt>
                <c:pt idx="807">
                  <c:v>78.947368421052644</c:v>
                </c:pt>
                <c:pt idx="808">
                  <c:v>78.947368421052644</c:v>
                </c:pt>
                <c:pt idx="809">
                  <c:v>78.947368421052644</c:v>
                </c:pt>
                <c:pt idx="810">
                  <c:v>78.947368421052644</c:v>
                </c:pt>
                <c:pt idx="811">
                  <c:v>78.947368421052644</c:v>
                </c:pt>
                <c:pt idx="812">
                  <c:v>78.947368421052644</c:v>
                </c:pt>
                <c:pt idx="813">
                  <c:v>78.947368421052644</c:v>
                </c:pt>
                <c:pt idx="814">
                  <c:v>78.947368421052644</c:v>
                </c:pt>
                <c:pt idx="815">
                  <c:v>78.947368421052644</c:v>
                </c:pt>
                <c:pt idx="816">
                  <c:v>78.947368421052644</c:v>
                </c:pt>
                <c:pt idx="817">
                  <c:v>78.947368421052644</c:v>
                </c:pt>
                <c:pt idx="818">
                  <c:v>78.947368421052644</c:v>
                </c:pt>
                <c:pt idx="819">
                  <c:v>78.947368421052644</c:v>
                </c:pt>
                <c:pt idx="820">
                  <c:v>78.947368421052644</c:v>
                </c:pt>
                <c:pt idx="821">
                  <c:v>78.947368421052644</c:v>
                </c:pt>
                <c:pt idx="822">
                  <c:v>78.947368421052644</c:v>
                </c:pt>
                <c:pt idx="823">
                  <c:v>78.947368421052644</c:v>
                </c:pt>
                <c:pt idx="824">
                  <c:v>78.947368421052644</c:v>
                </c:pt>
                <c:pt idx="825">
                  <c:v>78.947368421052644</c:v>
                </c:pt>
                <c:pt idx="826">
                  <c:v>78.947368421052644</c:v>
                </c:pt>
                <c:pt idx="827">
                  <c:v>78.947368421052644</c:v>
                </c:pt>
                <c:pt idx="828">
                  <c:v>78.947368421052644</c:v>
                </c:pt>
                <c:pt idx="829">
                  <c:v>78.947368421052644</c:v>
                </c:pt>
                <c:pt idx="830">
                  <c:v>78.947368421052644</c:v>
                </c:pt>
                <c:pt idx="831">
                  <c:v>78.947368421052644</c:v>
                </c:pt>
                <c:pt idx="832">
                  <c:v>78.947368421052644</c:v>
                </c:pt>
                <c:pt idx="833">
                  <c:v>78.947368421052644</c:v>
                </c:pt>
                <c:pt idx="834">
                  <c:v>78.947368421052644</c:v>
                </c:pt>
                <c:pt idx="835">
                  <c:v>78.947368421052644</c:v>
                </c:pt>
                <c:pt idx="836">
                  <c:v>78.947368421052644</c:v>
                </c:pt>
                <c:pt idx="837">
                  <c:v>78.947368421052644</c:v>
                </c:pt>
                <c:pt idx="838">
                  <c:v>78.947368421052644</c:v>
                </c:pt>
                <c:pt idx="839">
                  <c:v>78.947368421052644</c:v>
                </c:pt>
                <c:pt idx="840">
                  <c:v>78.947368421052644</c:v>
                </c:pt>
                <c:pt idx="841">
                  <c:v>78.947368421052644</c:v>
                </c:pt>
                <c:pt idx="842">
                  <c:v>78.947368421052644</c:v>
                </c:pt>
                <c:pt idx="843">
                  <c:v>78.947368421052644</c:v>
                </c:pt>
                <c:pt idx="844">
                  <c:v>78.947368421052644</c:v>
                </c:pt>
                <c:pt idx="845">
                  <c:v>78.947368421052644</c:v>
                </c:pt>
                <c:pt idx="846">
                  <c:v>78.947368421052644</c:v>
                </c:pt>
                <c:pt idx="847">
                  <c:v>78.947368421052644</c:v>
                </c:pt>
                <c:pt idx="848">
                  <c:v>78.947368421052644</c:v>
                </c:pt>
                <c:pt idx="849">
                  <c:v>78.947368421052644</c:v>
                </c:pt>
                <c:pt idx="850">
                  <c:v>78.947368421052644</c:v>
                </c:pt>
                <c:pt idx="851">
                  <c:v>78.947368421052644</c:v>
                </c:pt>
                <c:pt idx="852">
                  <c:v>78.947368421052644</c:v>
                </c:pt>
                <c:pt idx="853">
                  <c:v>78.947368421052644</c:v>
                </c:pt>
                <c:pt idx="854">
                  <c:v>78.947368421052644</c:v>
                </c:pt>
                <c:pt idx="855">
                  <c:v>78.947368421052644</c:v>
                </c:pt>
                <c:pt idx="856">
                  <c:v>78.947368421052644</c:v>
                </c:pt>
                <c:pt idx="857">
                  <c:v>78.947368421052644</c:v>
                </c:pt>
                <c:pt idx="858">
                  <c:v>78.947368421052644</c:v>
                </c:pt>
                <c:pt idx="859">
                  <c:v>78.947368421052644</c:v>
                </c:pt>
                <c:pt idx="860">
                  <c:v>78.947368421052644</c:v>
                </c:pt>
                <c:pt idx="861">
                  <c:v>78.947368421052644</c:v>
                </c:pt>
                <c:pt idx="862">
                  <c:v>78.947368421052644</c:v>
                </c:pt>
                <c:pt idx="863">
                  <c:v>78.947368421052644</c:v>
                </c:pt>
                <c:pt idx="864">
                  <c:v>78.947368421052644</c:v>
                </c:pt>
                <c:pt idx="865">
                  <c:v>78.947368421052644</c:v>
                </c:pt>
                <c:pt idx="866">
                  <c:v>78.947368421052644</c:v>
                </c:pt>
                <c:pt idx="867">
                  <c:v>78.947368421052644</c:v>
                </c:pt>
                <c:pt idx="868">
                  <c:v>78.947368421052644</c:v>
                </c:pt>
                <c:pt idx="869">
                  <c:v>78.947368421052644</c:v>
                </c:pt>
                <c:pt idx="870">
                  <c:v>78.947368421052644</c:v>
                </c:pt>
                <c:pt idx="871">
                  <c:v>78.947368421052644</c:v>
                </c:pt>
                <c:pt idx="872">
                  <c:v>78.947368421052644</c:v>
                </c:pt>
                <c:pt idx="873">
                  <c:v>78.947368421052644</c:v>
                </c:pt>
                <c:pt idx="874">
                  <c:v>78.947368421052644</c:v>
                </c:pt>
                <c:pt idx="875">
                  <c:v>78.947368421052644</c:v>
                </c:pt>
                <c:pt idx="876">
                  <c:v>78.947368421052644</c:v>
                </c:pt>
                <c:pt idx="877">
                  <c:v>78.947368421052644</c:v>
                </c:pt>
                <c:pt idx="878">
                  <c:v>78.947368421052644</c:v>
                </c:pt>
                <c:pt idx="879">
                  <c:v>78.947368421052644</c:v>
                </c:pt>
                <c:pt idx="880">
                  <c:v>78.947368421052644</c:v>
                </c:pt>
                <c:pt idx="881">
                  <c:v>78.947368421052644</c:v>
                </c:pt>
                <c:pt idx="882">
                  <c:v>78.947368421052644</c:v>
                </c:pt>
                <c:pt idx="883">
                  <c:v>78.947368421052644</c:v>
                </c:pt>
                <c:pt idx="884">
                  <c:v>78.947368421052644</c:v>
                </c:pt>
                <c:pt idx="885">
                  <c:v>78.947368421052644</c:v>
                </c:pt>
                <c:pt idx="886">
                  <c:v>78.947368421052644</c:v>
                </c:pt>
                <c:pt idx="887">
                  <c:v>78.947368421052644</c:v>
                </c:pt>
                <c:pt idx="888">
                  <c:v>78.947368421052644</c:v>
                </c:pt>
                <c:pt idx="889">
                  <c:v>78.947368421052644</c:v>
                </c:pt>
                <c:pt idx="890">
                  <c:v>78.947368421052644</c:v>
                </c:pt>
                <c:pt idx="891">
                  <c:v>78.947368421052644</c:v>
                </c:pt>
                <c:pt idx="892">
                  <c:v>78.947368421052644</c:v>
                </c:pt>
                <c:pt idx="893">
                  <c:v>78.947368421052644</c:v>
                </c:pt>
                <c:pt idx="894">
                  <c:v>78.947368421052644</c:v>
                </c:pt>
                <c:pt idx="895">
                  <c:v>78.947368421052644</c:v>
                </c:pt>
                <c:pt idx="896">
                  <c:v>78.947368421052644</c:v>
                </c:pt>
                <c:pt idx="897">
                  <c:v>78.947368421052644</c:v>
                </c:pt>
                <c:pt idx="898">
                  <c:v>78.947368421052644</c:v>
                </c:pt>
                <c:pt idx="899">
                  <c:v>78.947368421052644</c:v>
                </c:pt>
                <c:pt idx="900">
                  <c:v>78.947368421052644</c:v>
                </c:pt>
                <c:pt idx="901">
                  <c:v>78.947368421052644</c:v>
                </c:pt>
                <c:pt idx="902">
                  <c:v>78.947368421052644</c:v>
                </c:pt>
                <c:pt idx="903">
                  <c:v>78.947368421052644</c:v>
                </c:pt>
                <c:pt idx="904">
                  <c:v>78.947368421052644</c:v>
                </c:pt>
                <c:pt idx="905">
                  <c:v>78.947368421052644</c:v>
                </c:pt>
                <c:pt idx="906">
                  <c:v>78.947368421052644</c:v>
                </c:pt>
                <c:pt idx="907">
                  <c:v>78.947368421052644</c:v>
                </c:pt>
                <c:pt idx="908">
                  <c:v>78.947368421052644</c:v>
                </c:pt>
                <c:pt idx="909">
                  <c:v>78.947368421052644</c:v>
                </c:pt>
                <c:pt idx="910">
                  <c:v>78.947368421052644</c:v>
                </c:pt>
                <c:pt idx="911">
                  <c:v>78.947368421052644</c:v>
                </c:pt>
                <c:pt idx="912">
                  <c:v>78.947368421052644</c:v>
                </c:pt>
                <c:pt idx="913">
                  <c:v>78.947368421052644</c:v>
                </c:pt>
                <c:pt idx="914">
                  <c:v>78.947368421052644</c:v>
                </c:pt>
                <c:pt idx="915">
                  <c:v>78.947368421052644</c:v>
                </c:pt>
                <c:pt idx="916">
                  <c:v>78.947368421052644</c:v>
                </c:pt>
                <c:pt idx="917">
                  <c:v>78.947368421052644</c:v>
                </c:pt>
                <c:pt idx="918">
                  <c:v>78.947368421052644</c:v>
                </c:pt>
                <c:pt idx="919">
                  <c:v>78.947368421052644</c:v>
                </c:pt>
                <c:pt idx="920">
                  <c:v>78.947368421052644</c:v>
                </c:pt>
                <c:pt idx="921">
                  <c:v>78.947368421052644</c:v>
                </c:pt>
                <c:pt idx="922">
                  <c:v>78.947368421052644</c:v>
                </c:pt>
                <c:pt idx="923">
                  <c:v>78.947368421052644</c:v>
                </c:pt>
                <c:pt idx="924">
                  <c:v>78.947368421052644</c:v>
                </c:pt>
                <c:pt idx="925">
                  <c:v>78.947368421052644</c:v>
                </c:pt>
                <c:pt idx="926">
                  <c:v>78.947368421052644</c:v>
                </c:pt>
                <c:pt idx="927">
                  <c:v>78.947368421052644</c:v>
                </c:pt>
                <c:pt idx="928">
                  <c:v>78.947368421052644</c:v>
                </c:pt>
                <c:pt idx="929">
                  <c:v>78.947368421052644</c:v>
                </c:pt>
                <c:pt idx="930">
                  <c:v>78.947368421052644</c:v>
                </c:pt>
                <c:pt idx="931">
                  <c:v>78.947368421052644</c:v>
                </c:pt>
                <c:pt idx="932">
                  <c:v>78.947368421052644</c:v>
                </c:pt>
                <c:pt idx="933">
                  <c:v>78.947368421052644</c:v>
                </c:pt>
                <c:pt idx="934">
                  <c:v>78.947368421052644</c:v>
                </c:pt>
                <c:pt idx="935">
                  <c:v>78.947368421052644</c:v>
                </c:pt>
                <c:pt idx="936">
                  <c:v>78.947368421052644</c:v>
                </c:pt>
                <c:pt idx="937">
                  <c:v>78.947368421052644</c:v>
                </c:pt>
                <c:pt idx="938">
                  <c:v>78.947368421052644</c:v>
                </c:pt>
                <c:pt idx="939">
                  <c:v>78.947368421052644</c:v>
                </c:pt>
                <c:pt idx="940">
                  <c:v>78.947368421052644</c:v>
                </c:pt>
                <c:pt idx="941">
                  <c:v>78.947368421052644</c:v>
                </c:pt>
                <c:pt idx="942">
                  <c:v>78.947368421052644</c:v>
                </c:pt>
                <c:pt idx="943">
                  <c:v>78.947368421052644</c:v>
                </c:pt>
                <c:pt idx="944">
                  <c:v>78.947368421052644</c:v>
                </c:pt>
                <c:pt idx="945">
                  <c:v>78.947368421052644</c:v>
                </c:pt>
                <c:pt idx="946">
                  <c:v>78.947368421052644</c:v>
                </c:pt>
                <c:pt idx="947">
                  <c:v>78.947368421052644</c:v>
                </c:pt>
                <c:pt idx="948">
                  <c:v>78.947368421052644</c:v>
                </c:pt>
                <c:pt idx="949">
                  <c:v>78.947368421052644</c:v>
                </c:pt>
                <c:pt idx="950">
                  <c:v>78.947368421052644</c:v>
                </c:pt>
                <c:pt idx="951">
                  <c:v>78.947368421052644</c:v>
                </c:pt>
                <c:pt idx="952">
                  <c:v>78.947368421052644</c:v>
                </c:pt>
                <c:pt idx="953">
                  <c:v>78.947368421052644</c:v>
                </c:pt>
                <c:pt idx="954">
                  <c:v>78.947368421052644</c:v>
                </c:pt>
                <c:pt idx="955">
                  <c:v>78.947368421052644</c:v>
                </c:pt>
                <c:pt idx="956">
                  <c:v>78.947368421052644</c:v>
                </c:pt>
                <c:pt idx="957">
                  <c:v>78.947368421052644</c:v>
                </c:pt>
                <c:pt idx="958">
                  <c:v>78.947368421052644</c:v>
                </c:pt>
                <c:pt idx="959">
                  <c:v>78.947368421052644</c:v>
                </c:pt>
                <c:pt idx="960">
                  <c:v>78.947368421052644</c:v>
                </c:pt>
                <c:pt idx="961">
                  <c:v>78.947368421052644</c:v>
                </c:pt>
                <c:pt idx="962">
                  <c:v>78.947368421052644</c:v>
                </c:pt>
                <c:pt idx="963">
                  <c:v>78.947368421052644</c:v>
                </c:pt>
                <c:pt idx="964">
                  <c:v>78.947368421052644</c:v>
                </c:pt>
                <c:pt idx="965">
                  <c:v>78.947368421052644</c:v>
                </c:pt>
                <c:pt idx="966">
                  <c:v>78.947368421052644</c:v>
                </c:pt>
                <c:pt idx="967">
                  <c:v>78.947368421052644</c:v>
                </c:pt>
                <c:pt idx="968">
                  <c:v>78.947368421052644</c:v>
                </c:pt>
                <c:pt idx="969">
                  <c:v>78.947368421052644</c:v>
                </c:pt>
                <c:pt idx="970">
                  <c:v>78.947368421052644</c:v>
                </c:pt>
                <c:pt idx="971">
                  <c:v>78.947368421052644</c:v>
                </c:pt>
                <c:pt idx="972">
                  <c:v>78.947368421052644</c:v>
                </c:pt>
                <c:pt idx="973">
                  <c:v>78.947368421052644</c:v>
                </c:pt>
                <c:pt idx="974">
                  <c:v>78.947368421052644</c:v>
                </c:pt>
                <c:pt idx="975">
                  <c:v>78.947368421052644</c:v>
                </c:pt>
                <c:pt idx="976">
                  <c:v>78.947368421052644</c:v>
                </c:pt>
                <c:pt idx="977">
                  <c:v>78.947368421052644</c:v>
                </c:pt>
                <c:pt idx="978">
                  <c:v>78.947368421052644</c:v>
                </c:pt>
                <c:pt idx="979">
                  <c:v>78.947368421052644</c:v>
                </c:pt>
                <c:pt idx="980">
                  <c:v>78.947368421052644</c:v>
                </c:pt>
                <c:pt idx="981">
                  <c:v>78.947368421052644</c:v>
                </c:pt>
                <c:pt idx="982">
                  <c:v>78.947368421052644</c:v>
                </c:pt>
                <c:pt idx="983">
                  <c:v>78.947368421052644</c:v>
                </c:pt>
                <c:pt idx="984">
                  <c:v>78.947368421052644</c:v>
                </c:pt>
                <c:pt idx="985">
                  <c:v>78.947368421052644</c:v>
                </c:pt>
                <c:pt idx="986">
                  <c:v>78.947368421052644</c:v>
                </c:pt>
                <c:pt idx="987">
                  <c:v>78.947368421052644</c:v>
                </c:pt>
                <c:pt idx="988">
                  <c:v>78.947368421052644</c:v>
                </c:pt>
                <c:pt idx="989">
                  <c:v>78.947368421052644</c:v>
                </c:pt>
                <c:pt idx="990">
                  <c:v>78.947368421052644</c:v>
                </c:pt>
                <c:pt idx="991">
                  <c:v>78.947368421052644</c:v>
                </c:pt>
                <c:pt idx="992">
                  <c:v>78.947368421052644</c:v>
                </c:pt>
                <c:pt idx="993">
                  <c:v>78.947368421052644</c:v>
                </c:pt>
                <c:pt idx="994">
                  <c:v>78.947368421052644</c:v>
                </c:pt>
                <c:pt idx="995">
                  <c:v>78.947368421052644</c:v>
                </c:pt>
                <c:pt idx="996">
                  <c:v>78.947368421052644</c:v>
                </c:pt>
                <c:pt idx="997">
                  <c:v>78.947368421052644</c:v>
                </c:pt>
                <c:pt idx="998">
                  <c:v>78.947368421052644</c:v>
                </c:pt>
                <c:pt idx="999">
                  <c:v>78.947368421052644</c:v>
                </c:pt>
                <c:pt idx="1000">
                  <c:v>78.947368421052644</c:v>
                </c:pt>
                <c:pt idx="1001">
                  <c:v>78.947368421052644</c:v>
                </c:pt>
                <c:pt idx="1002">
                  <c:v>78.947368421052644</c:v>
                </c:pt>
                <c:pt idx="1003">
                  <c:v>78.947368421052644</c:v>
                </c:pt>
                <c:pt idx="1004">
                  <c:v>78.947368421052644</c:v>
                </c:pt>
                <c:pt idx="1005">
                  <c:v>78.947368421052644</c:v>
                </c:pt>
                <c:pt idx="1006">
                  <c:v>78.947368421052644</c:v>
                </c:pt>
                <c:pt idx="1007">
                  <c:v>78.947368421052644</c:v>
                </c:pt>
                <c:pt idx="1008">
                  <c:v>78.947368421052644</c:v>
                </c:pt>
                <c:pt idx="1009">
                  <c:v>78.947368421052644</c:v>
                </c:pt>
                <c:pt idx="1010">
                  <c:v>78.947368421052644</c:v>
                </c:pt>
                <c:pt idx="1011">
                  <c:v>78.947368421052644</c:v>
                </c:pt>
                <c:pt idx="1012">
                  <c:v>78.947368421052644</c:v>
                </c:pt>
                <c:pt idx="1013">
                  <c:v>78.947368421052644</c:v>
                </c:pt>
                <c:pt idx="1014">
                  <c:v>78.947368421052644</c:v>
                </c:pt>
                <c:pt idx="1015">
                  <c:v>78.947368421052644</c:v>
                </c:pt>
                <c:pt idx="1016">
                  <c:v>78.947368421052644</c:v>
                </c:pt>
                <c:pt idx="1017">
                  <c:v>78.947368421052644</c:v>
                </c:pt>
                <c:pt idx="1018">
                  <c:v>78.947368421052644</c:v>
                </c:pt>
                <c:pt idx="1019">
                  <c:v>78.947368421052644</c:v>
                </c:pt>
                <c:pt idx="1020">
                  <c:v>78.947368421052644</c:v>
                </c:pt>
                <c:pt idx="1021">
                  <c:v>78.947368421052644</c:v>
                </c:pt>
                <c:pt idx="1022">
                  <c:v>78.947368421052644</c:v>
                </c:pt>
                <c:pt idx="1023">
                  <c:v>78.947368421052644</c:v>
                </c:pt>
                <c:pt idx="1024">
                  <c:v>78.947368421052644</c:v>
                </c:pt>
                <c:pt idx="1025">
                  <c:v>78.947368421052644</c:v>
                </c:pt>
                <c:pt idx="1026">
                  <c:v>78.947368421052644</c:v>
                </c:pt>
                <c:pt idx="1027">
                  <c:v>78.947368421052644</c:v>
                </c:pt>
                <c:pt idx="1028">
                  <c:v>78.947368421052644</c:v>
                </c:pt>
                <c:pt idx="1029">
                  <c:v>78.947368421052644</c:v>
                </c:pt>
                <c:pt idx="1030">
                  <c:v>78.947368421052644</c:v>
                </c:pt>
                <c:pt idx="1031">
                  <c:v>78.947368421052644</c:v>
                </c:pt>
                <c:pt idx="1032">
                  <c:v>78.947368421052644</c:v>
                </c:pt>
                <c:pt idx="1033">
                  <c:v>78.947368421052644</c:v>
                </c:pt>
                <c:pt idx="1034">
                  <c:v>78.947368421052644</c:v>
                </c:pt>
                <c:pt idx="1035">
                  <c:v>78.947368421052644</c:v>
                </c:pt>
                <c:pt idx="1036">
                  <c:v>78.947368421052644</c:v>
                </c:pt>
                <c:pt idx="1037">
                  <c:v>78.947368421052644</c:v>
                </c:pt>
                <c:pt idx="1038">
                  <c:v>78.947368421052644</c:v>
                </c:pt>
                <c:pt idx="1039">
                  <c:v>78.947368421052644</c:v>
                </c:pt>
                <c:pt idx="1040">
                  <c:v>78.947368421052644</c:v>
                </c:pt>
                <c:pt idx="1041">
                  <c:v>78.947368421052644</c:v>
                </c:pt>
                <c:pt idx="1042">
                  <c:v>78.947368421052644</c:v>
                </c:pt>
                <c:pt idx="1043">
                  <c:v>78.947368421052644</c:v>
                </c:pt>
                <c:pt idx="1044">
                  <c:v>78.947368421052644</c:v>
                </c:pt>
                <c:pt idx="1045">
                  <c:v>78.947368421052644</c:v>
                </c:pt>
                <c:pt idx="1046">
                  <c:v>78.947368421052644</c:v>
                </c:pt>
                <c:pt idx="1047">
                  <c:v>78.947368421052644</c:v>
                </c:pt>
                <c:pt idx="1048">
                  <c:v>78.947368421052644</c:v>
                </c:pt>
                <c:pt idx="1049">
                  <c:v>78.947368421052644</c:v>
                </c:pt>
                <c:pt idx="1050">
                  <c:v>78.947368421052644</c:v>
                </c:pt>
                <c:pt idx="1051">
                  <c:v>78.947368421052644</c:v>
                </c:pt>
                <c:pt idx="1052">
                  <c:v>78.947368421052644</c:v>
                </c:pt>
                <c:pt idx="1053">
                  <c:v>78.947368421052644</c:v>
                </c:pt>
                <c:pt idx="1054">
                  <c:v>78.947368421052644</c:v>
                </c:pt>
                <c:pt idx="1055">
                  <c:v>78.947368421052644</c:v>
                </c:pt>
                <c:pt idx="1056">
                  <c:v>78.947368421052644</c:v>
                </c:pt>
                <c:pt idx="1057">
                  <c:v>78.947368421052644</c:v>
                </c:pt>
                <c:pt idx="1058">
                  <c:v>78.947368421052644</c:v>
                </c:pt>
                <c:pt idx="1059">
                  <c:v>78.947368421052644</c:v>
                </c:pt>
                <c:pt idx="1060">
                  <c:v>78.947368421052644</c:v>
                </c:pt>
                <c:pt idx="1061">
                  <c:v>78.947368421052644</c:v>
                </c:pt>
                <c:pt idx="1062">
                  <c:v>78.947368421052644</c:v>
                </c:pt>
                <c:pt idx="1063">
                  <c:v>78.947368421052644</c:v>
                </c:pt>
                <c:pt idx="1064">
                  <c:v>78.947368421052644</c:v>
                </c:pt>
                <c:pt idx="1065">
                  <c:v>78.947368421052644</c:v>
                </c:pt>
                <c:pt idx="1066">
                  <c:v>78.947368421052644</c:v>
                </c:pt>
                <c:pt idx="1067">
                  <c:v>78.947368421052644</c:v>
                </c:pt>
                <c:pt idx="1068">
                  <c:v>78.947368421052644</c:v>
                </c:pt>
                <c:pt idx="1069">
                  <c:v>78.947368421052644</c:v>
                </c:pt>
                <c:pt idx="1070">
                  <c:v>78.947368421052644</c:v>
                </c:pt>
                <c:pt idx="1071">
                  <c:v>78.947368421052644</c:v>
                </c:pt>
                <c:pt idx="1072">
                  <c:v>78.947368421052644</c:v>
                </c:pt>
                <c:pt idx="1073">
                  <c:v>78.947368421052644</c:v>
                </c:pt>
                <c:pt idx="1074">
                  <c:v>78.947368421052644</c:v>
                </c:pt>
                <c:pt idx="1075">
                  <c:v>78.947368421052644</c:v>
                </c:pt>
                <c:pt idx="1076">
                  <c:v>78.947368421052644</c:v>
                </c:pt>
                <c:pt idx="1077">
                  <c:v>78.947368421052644</c:v>
                </c:pt>
                <c:pt idx="1078">
                  <c:v>78.947368421052644</c:v>
                </c:pt>
                <c:pt idx="1079">
                  <c:v>78.947368421052644</c:v>
                </c:pt>
                <c:pt idx="1080">
                  <c:v>78.947368421052644</c:v>
                </c:pt>
                <c:pt idx="1081">
                  <c:v>78.947368421052644</c:v>
                </c:pt>
                <c:pt idx="1082">
                  <c:v>78.947368421052644</c:v>
                </c:pt>
                <c:pt idx="1083">
                  <c:v>78.947368421052644</c:v>
                </c:pt>
                <c:pt idx="1084">
                  <c:v>78.947368421052644</c:v>
                </c:pt>
                <c:pt idx="1085">
                  <c:v>78.947368421052644</c:v>
                </c:pt>
                <c:pt idx="1086">
                  <c:v>78.947368421052644</c:v>
                </c:pt>
                <c:pt idx="1087">
                  <c:v>78.947368421052644</c:v>
                </c:pt>
                <c:pt idx="1088">
                  <c:v>78.947368421052644</c:v>
                </c:pt>
                <c:pt idx="1089">
                  <c:v>78.947368421052644</c:v>
                </c:pt>
                <c:pt idx="1090">
                  <c:v>78.947368421052644</c:v>
                </c:pt>
                <c:pt idx="1091">
                  <c:v>78.947368421052644</c:v>
                </c:pt>
                <c:pt idx="1092">
                  <c:v>78.947368421052644</c:v>
                </c:pt>
                <c:pt idx="1093">
                  <c:v>78.947368421052644</c:v>
                </c:pt>
                <c:pt idx="1094">
                  <c:v>78.947368421052644</c:v>
                </c:pt>
                <c:pt idx="1095">
                  <c:v>78.947368421052644</c:v>
                </c:pt>
                <c:pt idx="1096">
                  <c:v>78.947368421052644</c:v>
                </c:pt>
                <c:pt idx="1097">
                  <c:v>78.947368421052644</c:v>
                </c:pt>
                <c:pt idx="1098">
                  <c:v>78.947368421052644</c:v>
                </c:pt>
                <c:pt idx="1099">
                  <c:v>78.947368421052644</c:v>
                </c:pt>
                <c:pt idx="1100">
                  <c:v>78.947368421052644</c:v>
                </c:pt>
                <c:pt idx="1101">
                  <c:v>78.947368421052644</c:v>
                </c:pt>
                <c:pt idx="1102">
                  <c:v>78.947368421052644</c:v>
                </c:pt>
                <c:pt idx="1103">
                  <c:v>78.947368421052644</c:v>
                </c:pt>
                <c:pt idx="1104">
                  <c:v>78.947368421052644</c:v>
                </c:pt>
                <c:pt idx="1105">
                  <c:v>78.947368421052644</c:v>
                </c:pt>
                <c:pt idx="1106">
                  <c:v>78.947368421052644</c:v>
                </c:pt>
                <c:pt idx="1107">
                  <c:v>78.947368421052644</c:v>
                </c:pt>
                <c:pt idx="1108">
                  <c:v>78.947368421052644</c:v>
                </c:pt>
                <c:pt idx="1109">
                  <c:v>78.947368421052644</c:v>
                </c:pt>
                <c:pt idx="1110">
                  <c:v>78.947368421052644</c:v>
                </c:pt>
                <c:pt idx="1111">
                  <c:v>78.947368421052644</c:v>
                </c:pt>
                <c:pt idx="1112">
                  <c:v>78.947368421052644</c:v>
                </c:pt>
                <c:pt idx="1113">
                  <c:v>78.947368421052644</c:v>
                </c:pt>
                <c:pt idx="1114">
                  <c:v>78.947368421052644</c:v>
                </c:pt>
                <c:pt idx="1115">
                  <c:v>78.947368421052644</c:v>
                </c:pt>
                <c:pt idx="1116">
                  <c:v>78.947368421052644</c:v>
                </c:pt>
                <c:pt idx="1117">
                  <c:v>78.947368421052644</c:v>
                </c:pt>
                <c:pt idx="1118">
                  <c:v>78.947368421052644</c:v>
                </c:pt>
                <c:pt idx="1119">
                  <c:v>78.947368421052644</c:v>
                </c:pt>
                <c:pt idx="1120">
                  <c:v>78.947368421052644</c:v>
                </c:pt>
                <c:pt idx="1121">
                  <c:v>78.947368421052644</c:v>
                </c:pt>
                <c:pt idx="1122">
                  <c:v>78.947368421052644</c:v>
                </c:pt>
                <c:pt idx="1123">
                  <c:v>78.947368421052644</c:v>
                </c:pt>
                <c:pt idx="1124">
                  <c:v>78.947368421052644</c:v>
                </c:pt>
                <c:pt idx="1125">
                  <c:v>78.947368421052644</c:v>
                </c:pt>
                <c:pt idx="1126">
                  <c:v>78.947368421052644</c:v>
                </c:pt>
                <c:pt idx="1127">
                  <c:v>78.947368421052644</c:v>
                </c:pt>
                <c:pt idx="1128">
                  <c:v>78.947368421052644</c:v>
                </c:pt>
                <c:pt idx="1129">
                  <c:v>78.947368421052644</c:v>
                </c:pt>
                <c:pt idx="1130">
                  <c:v>78.947368421052644</c:v>
                </c:pt>
                <c:pt idx="1131">
                  <c:v>78.947368421052644</c:v>
                </c:pt>
                <c:pt idx="1132">
                  <c:v>78.947368421052644</c:v>
                </c:pt>
                <c:pt idx="1133">
                  <c:v>78.947368421052644</c:v>
                </c:pt>
                <c:pt idx="1134">
                  <c:v>78.947368421052644</c:v>
                </c:pt>
                <c:pt idx="1135">
                  <c:v>78.947368421052644</c:v>
                </c:pt>
                <c:pt idx="1136">
                  <c:v>78.947368421052644</c:v>
                </c:pt>
                <c:pt idx="1137">
                  <c:v>78.947368421052644</c:v>
                </c:pt>
                <c:pt idx="1138">
                  <c:v>78.947368421052644</c:v>
                </c:pt>
                <c:pt idx="1139">
                  <c:v>78.947368421052644</c:v>
                </c:pt>
                <c:pt idx="1140">
                  <c:v>78.947368421052644</c:v>
                </c:pt>
                <c:pt idx="1141">
                  <c:v>78.947368421052644</c:v>
                </c:pt>
                <c:pt idx="1142">
                  <c:v>78.947368421052644</c:v>
                </c:pt>
                <c:pt idx="1143">
                  <c:v>78.947368421052644</c:v>
                </c:pt>
                <c:pt idx="1144">
                  <c:v>78.947368421052644</c:v>
                </c:pt>
                <c:pt idx="1145">
                  <c:v>78.947368421052644</c:v>
                </c:pt>
                <c:pt idx="1146">
                  <c:v>78.947368421052644</c:v>
                </c:pt>
                <c:pt idx="1147">
                  <c:v>78.947368421052644</c:v>
                </c:pt>
                <c:pt idx="1148">
                  <c:v>78.947368421052644</c:v>
                </c:pt>
                <c:pt idx="1149">
                  <c:v>78.947368421052644</c:v>
                </c:pt>
                <c:pt idx="1150">
                  <c:v>78.947368421052644</c:v>
                </c:pt>
                <c:pt idx="1151">
                  <c:v>78.947368421052644</c:v>
                </c:pt>
                <c:pt idx="1152">
                  <c:v>78.947368421052644</c:v>
                </c:pt>
                <c:pt idx="1153">
                  <c:v>78.947368421052644</c:v>
                </c:pt>
                <c:pt idx="1154">
                  <c:v>78.947368421052644</c:v>
                </c:pt>
                <c:pt idx="1155">
                  <c:v>78.947368421052644</c:v>
                </c:pt>
                <c:pt idx="1156">
                  <c:v>78.947368421052644</c:v>
                </c:pt>
                <c:pt idx="1157">
                  <c:v>78.947368421052644</c:v>
                </c:pt>
                <c:pt idx="1158">
                  <c:v>78.947368421052644</c:v>
                </c:pt>
                <c:pt idx="1159">
                  <c:v>78.947368421052644</c:v>
                </c:pt>
                <c:pt idx="1160">
                  <c:v>78.947368421052644</c:v>
                </c:pt>
                <c:pt idx="1161">
                  <c:v>78.947368421052644</c:v>
                </c:pt>
                <c:pt idx="1162">
                  <c:v>78.947368421052644</c:v>
                </c:pt>
                <c:pt idx="1163">
                  <c:v>78.947368421052644</c:v>
                </c:pt>
                <c:pt idx="1164">
                  <c:v>78.947368421052644</c:v>
                </c:pt>
                <c:pt idx="1165">
                  <c:v>78.947368421052644</c:v>
                </c:pt>
                <c:pt idx="1166">
                  <c:v>78.947368421052644</c:v>
                </c:pt>
                <c:pt idx="1167">
                  <c:v>78.947368421052644</c:v>
                </c:pt>
                <c:pt idx="1168">
                  <c:v>78.947368421052644</c:v>
                </c:pt>
                <c:pt idx="1169">
                  <c:v>78.947368421052644</c:v>
                </c:pt>
                <c:pt idx="1170">
                  <c:v>78.947368421052644</c:v>
                </c:pt>
                <c:pt idx="1171">
                  <c:v>78.947368421052644</c:v>
                </c:pt>
                <c:pt idx="1172">
                  <c:v>78.947368421052644</c:v>
                </c:pt>
                <c:pt idx="1173">
                  <c:v>78.947368421052644</c:v>
                </c:pt>
                <c:pt idx="1174">
                  <c:v>78.947368421052644</c:v>
                </c:pt>
                <c:pt idx="1175">
                  <c:v>78.947368421052644</c:v>
                </c:pt>
                <c:pt idx="1176">
                  <c:v>78.947368421052644</c:v>
                </c:pt>
                <c:pt idx="1177">
                  <c:v>78.947368421052644</c:v>
                </c:pt>
                <c:pt idx="1178">
                  <c:v>78.947368421052644</c:v>
                </c:pt>
                <c:pt idx="1179">
                  <c:v>78.947368421052644</c:v>
                </c:pt>
                <c:pt idx="1180">
                  <c:v>78.947368421052644</c:v>
                </c:pt>
                <c:pt idx="1181">
                  <c:v>78.947368421052644</c:v>
                </c:pt>
                <c:pt idx="1182">
                  <c:v>78.947368421052644</c:v>
                </c:pt>
                <c:pt idx="1183">
                  <c:v>78.947368421052644</c:v>
                </c:pt>
                <c:pt idx="1184">
                  <c:v>78.947368421052644</c:v>
                </c:pt>
                <c:pt idx="1185">
                  <c:v>78.947368421052644</c:v>
                </c:pt>
                <c:pt idx="1186">
                  <c:v>78.947368421052644</c:v>
                </c:pt>
                <c:pt idx="1187">
                  <c:v>78.947368421052644</c:v>
                </c:pt>
                <c:pt idx="1188">
                  <c:v>78.947368421052644</c:v>
                </c:pt>
                <c:pt idx="1189">
                  <c:v>78.947368421052644</c:v>
                </c:pt>
                <c:pt idx="1190">
                  <c:v>78.947368421052644</c:v>
                </c:pt>
                <c:pt idx="1191">
                  <c:v>78.947368421052644</c:v>
                </c:pt>
                <c:pt idx="1192">
                  <c:v>78.947368421052644</c:v>
                </c:pt>
                <c:pt idx="1193">
                  <c:v>78.947368421052644</c:v>
                </c:pt>
                <c:pt idx="1194">
                  <c:v>78.947368421052644</c:v>
                </c:pt>
                <c:pt idx="1195">
                  <c:v>78.947368421052644</c:v>
                </c:pt>
                <c:pt idx="1196">
                  <c:v>78.947368421052644</c:v>
                </c:pt>
                <c:pt idx="1197">
                  <c:v>78.947368421052644</c:v>
                </c:pt>
                <c:pt idx="1198">
                  <c:v>78.947368421052644</c:v>
                </c:pt>
                <c:pt idx="1199">
                  <c:v>78.947368421052644</c:v>
                </c:pt>
                <c:pt idx="1200">
                  <c:v>78.947368421052644</c:v>
                </c:pt>
                <c:pt idx="1201">
                  <c:v>78.947368421052644</c:v>
                </c:pt>
                <c:pt idx="1202">
                  <c:v>78.947368421052644</c:v>
                </c:pt>
                <c:pt idx="1203">
                  <c:v>78.947368421052644</c:v>
                </c:pt>
                <c:pt idx="1204">
                  <c:v>78.947368421052644</c:v>
                </c:pt>
                <c:pt idx="1205">
                  <c:v>78.947368421052644</c:v>
                </c:pt>
                <c:pt idx="1206">
                  <c:v>78.947368421052644</c:v>
                </c:pt>
                <c:pt idx="1207">
                  <c:v>78.947368421052644</c:v>
                </c:pt>
                <c:pt idx="1208">
                  <c:v>78.947368421052644</c:v>
                </c:pt>
                <c:pt idx="1209">
                  <c:v>78.947368421052644</c:v>
                </c:pt>
                <c:pt idx="1210">
                  <c:v>78.947368421052644</c:v>
                </c:pt>
                <c:pt idx="1211">
                  <c:v>78.947368421052644</c:v>
                </c:pt>
                <c:pt idx="1212">
                  <c:v>78.947368421052644</c:v>
                </c:pt>
                <c:pt idx="1213">
                  <c:v>78.947368421052644</c:v>
                </c:pt>
                <c:pt idx="1214">
                  <c:v>78.947368421052644</c:v>
                </c:pt>
                <c:pt idx="1215">
                  <c:v>78.947368421052644</c:v>
                </c:pt>
                <c:pt idx="1216">
                  <c:v>78.947368421052644</c:v>
                </c:pt>
                <c:pt idx="1217">
                  <c:v>78.947368421052644</c:v>
                </c:pt>
                <c:pt idx="1218">
                  <c:v>78.947368421052644</c:v>
                </c:pt>
                <c:pt idx="1219">
                  <c:v>78.947368421052644</c:v>
                </c:pt>
                <c:pt idx="1220">
                  <c:v>78.947368421052644</c:v>
                </c:pt>
                <c:pt idx="1221">
                  <c:v>78.947368421052644</c:v>
                </c:pt>
                <c:pt idx="1222">
                  <c:v>78.947368421052644</c:v>
                </c:pt>
                <c:pt idx="1223">
                  <c:v>78.947368421052644</c:v>
                </c:pt>
                <c:pt idx="1224">
                  <c:v>78.947368421052644</c:v>
                </c:pt>
                <c:pt idx="1225">
                  <c:v>78.947368421052644</c:v>
                </c:pt>
                <c:pt idx="1226">
                  <c:v>78.947368421052644</c:v>
                </c:pt>
                <c:pt idx="1227">
                  <c:v>78.947368421052644</c:v>
                </c:pt>
                <c:pt idx="1228">
                  <c:v>78.947368421052644</c:v>
                </c:pt>
                <c:pt idx="1229">
                  <c:v>78.947368421052644</c:v>
                </c:pt>
                <c:pt idx="1230">
                  <c:v>78.947368421052644</c:v>
                </c:pt>
                <c:pt idx="1231">
                  <c:v>78.947368421052644</c:v>
                </c:pt>
                <c:pt idx="1232">
                  <c:v>78.947368421052644</c:v>
                </c:pt>
                <c:pt idx="1233">
                  <c:v>78.947368421052644</c:v>
                </c:pt>
                <c:pt idx="1234">
                  <c:v>78.947368421052644</c:v>
                </c:pt>
                <c:pt idx="1235">
                  <c:v>78.947368421052644</c:v>
                </c:pt>
                <c:pt idx="1236">
                  <c:v>78.947368421052644</c:v>
                </c:pt>
                <c:pt idx="1237">
                  <c:v>78.947368421052644</c:v>
                </c:pt>
                <c:pt idx="1238">
                  <c:v>78.947368421052644</c:v>
                </c:pt>
                <c:pt idx="1239">
                  <c:v>78.947368421052644</c:v>
                </c:pt>
                <c:pt idx="1240">
                  <c:v>78.947368421052644</c:v>
                </c:pt>
                <c:pt idx="1241">
                  <c:v>78.947368421052644</c:v>
                </c:pt>
                <c:pt idx="1242">
                  <c:v>78.947368421052644</c:v>
                </c:pt>
                <c:pt idx="1243">
                  <c:v>78.947368421052644</c:v>
                </c:pt>
                <c:pt idx="1244">
                  <c:v>78.947368421052644</c:v>
                </c:pt>
                <c:pt idx="1245">
                  <c:v>78.947368421052644</c:v>
                </c:pt>
                <c:pt idx="1246">
                  <c:v>78.947368421052644</c:v>
                </c:pt>
                <c:pt idx="1247">
                  <c:v>78.947368421052644</c:v>
                </c:pt>
                <c:pt idx="1248">
                  <c:v>78.947368421052644</c:v>
                </c:pt>
                <c:pt idx="1249">
                  <c:v>78.947368421052644</c:v>
                </c:pt>
                <c:pt idx="1250">
                  <c:v>78.947368421052644</c:v>
                </c:pt>
                <c:pt idx="1251">
                  <c:v>78.947368421052644</c:v>
                </c:pt>
                <c:pt idx="1252">
                  <c:v>78.947368421052644</c:v>
                </c:pt>
                <c:pt idx="1253">
                  <c:v>78.947368421052644</c:v>
                </c:pt>
                <c:pt idx="1254">
                  <c:v>78.947368421052644</c:v>
                </c:pt>
                <c:pt idx="1255">
                  <c:v>78.947368421052644</c:v>
                </c:pt>
                <c:pt idx="1256">
                  <c:v>78.947368421052644</c:v>
                </c:pt>
                <c:pt idx="1257">
                  <c:v>78.947368421052644</c:v>
                </c:pt>
                <c:pt idx="1258">
                  <c:v>78.947368421052644</c:v>
                </c:pt>
                <c:pt idx="1259">
                  <c:v>78.947368421052644</c:v>
                </c:pt>
                <c:pt idx="1260">
                  <c:v>78.947368421052644</c:v>
                </c:pt>
                <c:pt idx="1261">
                  <c:v>78.947368421052644</c:v>
                </c:pt>
                <c:pt idx="1262">
                  <c:v>78.947368421052644</c:v>
                </c:pt>
                <c:pt idx="1263">
                  <c:v>78.947368421052644</c:v>
                </c:pt>
                <c:pt idx="1264">
                  <c:v>78.947368421052644</c:v>
                </c:pt>
                <c:pt idx="1265">
                  <c:v>78.947368421052644</c:v>
                </c:pt>
                <c:pt idx="1266">
                  <c:v>78.947368421052644</c:v>
                </c:pt>
                <c:pt idx="1267">
                  <c:v>78.947368421052644</c:v>
                </c:pt>
                <c:pt idx="1268">
                  <c:v>78.947368421052644</c:v>
                </c:pt>
                <c:pt idx="1269">
                  <c:v>78.947368421052644</c:v>
                </c:pt>
                <c:pt idx="1270">
                  <c:v>78.947368421052644</c:v>
                </c:pt>
                <c:pt idx="1271">
                  <c:v>78.947368421052644</c:v>
                </c:pt>
                <c:pt idx="1272">
                  <c:v>78.947368421052644</c:v>
                </c:pt>
                <c:pt idx="1273">
                  <c:v>78.947368421052644</c:v>
                </c:pt>
                <c:pt idx="1274">
                  <c:v>78.947368421052644</c:v>
                </c:pt>
                <c:pt idx="1275">
                  <c:v>78.947368421052644</c:v>
                </c:pt>
                <c:pt idx="1276">
                  <c:v>78.947368421052644</c:v>
                </c:pt>
                <c:pt idx="1277">
                  <c:v>78.947368421052644</c:v>
                </c:pt>
                <c:pt idx="1278">
                  <c:v>78.947368421052644</c:v>
                </c:pt>
                <c:pt idx="1279">
                  <c:v>78.947368421052644</c:v>
                </c:pt>
                <c:pt idx="1280">
                  <c:v>78.947368421052644</c:v>
                </c:pt>
                <c:pt idx="1281">
                  <c:v>78.947368421052644</c:v>
                </c:pt>
                <c:pt idx="1282">
                  <c:v>78.947368421052644</c:v>
                </c:pt>
                <c:pt idx="1283">
                  <c:v>78.947368421052644</c:v>
                </c:pt>
                <c:pt idx="1284">
                  <c:v>78.947368421052644</c:v>
                </c:pt>
                <c:pt idx="1285">
                  <c:v>78.947368421052644</c:v>
                </c:pt>
                <c:pt idx="1286">
                  <c:v>78.947368421052644</c:v>
                </c:pt>
                <c:pt idx="1287">
                  <c:v>78.947368421052644</c:v>
                </c:pt>
                <c:pt idx="1288">
                  <c:v>78.947368421052644</c:v>
                </c:pt>
                <c:pt idx="1289">
                  <c:v>78.947368421052644</c:v>
                </c:pt>
                <c:pt idx="1290">
                  <c:v>78.947368421052644</c:v>
                </c:pt>
                <c:pt idx="1291">
                  <c:v>78.947368421052644</c:v>
                </c:pt>
                <c:pt idx="1292">
                  <c:v>78.947368421052644</c:v>
                </c:pt>
                <c:pt idx="1293">
                  <c:v>78.947368421052644</c:v>
                </c:pt>
                <c:pt idx="1294">
                  <c:v>78.947368421052644</c:v>
                </c:pt>
                <c:pt idx="1295">
                  <c:v>78.947368421052644</c:v>
                </c:pt>
                <c:pt idx="1296">
                  <c:v>78.947368421052644</c:v>
                </c:pt>
                <c:pt idx="1297">
                  <c:v>78.947368421052644</c:v>
                </c:pt>
                <c:pt idx="1298">
                  <c:v>78.947368421052644</c:v>
                </c:pt>
                <c:pt idx="1299">
                  <c:v>78.947368421052644</c:v>
                </c:pt>
                <c:pt idx="1300">
                  <c:v>78.947368421052644</c:v>
                </c:pt>
                <c:pt idx="1301">
                  <c:v>78.947368421052644</c:v>
                </c:pt>
                <c:pt idx="1302">
                  <c:v>78.947368421052644</c:v>
                </c:pt>
                <c:pt idx="1303">
                  <c:v>78.947368421052644</c:v>
                </c:pt>
                <c:pt idx="1304">
                  <c:v>78.947368421052644</c:v>
                </c:pt>
                <c:pt idx="1305">
                  <c:v>78.947368421052644</c:v>
                </c:pt>
                <c:pt idx="1306">
                  <c:v>78.947368421052644</c:v>
                </c:pt>
                <c:pt idx="1307">
                  <c:v>78.947368421052644</c:v>
                </c:pt>
                <c:pt idx="1308">
                  <c:v>78.947368421052644</c:v>
                </c:pt>
                <c:pt idx="1309">
                  <c:v>78.947368421052644</c:v>
                </c:pt>
                <c:pt idx="1310">
                  <c:v>78.947368421052644</c:v>
                </c:pt>
                <c:pt idx="1311">
                  <c:v>78.947368421052644</c:v>
                </c:pt>
                <c:pt idx="1312">
                  <c:v>78.947368421052644</c:v>
                </c:pt>
                <c:pt idx="1313">
                  <c:v>78.947368421052644</c:v>
                </c:pt>
                <c:pt idx="1314">
                  <c:v>78.947368421052644</c:v>
                </c:pt>
                <c:pt idx="1315">
                  <c:v>78.947368421052644</c:v>
                </c:pt>
                <c:pt idx="1316">
                  <c:v>78.947368421052644</c:v>
                </c:pt>
                <c:pt idx="1317">
                  <c:v>78.947368421052644</c:v>
                </c:pt>
                <c:pt idx="1318">
                  <c:v>78.947368421052644</c:v>
                </c:pt>
                <c:pt idx="1319">
                  <c:v>78.947368421052644</c:v>
                </c:pt>
                <c:pt idx="1320">
                  <c:v>78.947368421052644</c:v>
                </c:pt>
                <c:pt idx="1321">
                  <c:v>78.947368421052644</c:v>
                </c:pt>
                <c:pt idx="1322">
                  <c:v>78.947368421052644</c:v>
                </c:pt>
                <c:pt idx="1323">
                  <c:v>78.947368421052644</c:v>
                </c:pt>
                <c:pt idx="1324">
                  <c:v>78.947368421052644</c:v>
                </c:pt>
                <c:pt idx="1325">
                  <c:v>78.947368421052644</c:v>
                </c:pt>
                <c:pt idx="1326">
                  <c:v>78.947368421052644</c:v>
                </c:pt>
                <c:pt idx="1327">
                  <c:v>78.947368421052644</c:v>
                </c:pt>
                <c:pt idx="1328">
                  <c:v>78.947368421052644</c:v>
                </c:pt>
                <c:pt idx="1329">
                  <c:v>78.947368421052644</c:v>
                </c:pt>
                <c:pt idx="1330">
                  <c:v>78.947368421052644</c:v>
                </c:pt>
                <c:pt idx="1331">
                  <c:v>78.947368421052644</c:v>
                </c:pt>
                <c:pt idx="1332">
                  <c:v>78.947368421052644</c:v>
                </c:pt>
                <c:pt idx="1333">
                  <c:v>78.947368421052644</c:v>
                </c:pt>
                <c:pt idx="1334">
                  <c:v>78.947368421052644</c:v>
                </c:pt>
                <c:pt idx="1335">
                  <c:v>78.947368421052644</c:v>
                </c:pt>
                <c:pt idx="1336">
                  <c:v>78.947368421052644</c:v>
                </c:pt>
                <c:pt idx="1337">
                  <c:v>78.947368421052644</c:v>
                </c:pt>
                <c:pt idx="1338">
                  <c:v>78.947368421052644</c:v>
                </c:pt>
                <c:pt idx="1339">
                  <c:v>78.947368421052644</c:v>
                </c:pt>
                <c:pt idx="1340">
                  <c:v>78.947368421052644</c:v>
                </c:pt>
                <c:pt idx="1341">
                  <c:v>78.947368421052644</c:v>
                </c:pt>
                <c:pt idx="1342">
                  <c:v>78.947368421052644</c:v>
                </c:pt>
                <c:pt idx="1343">
                  <c:v>78.947368421052644</c:v>
                </c:pt>
                <c:pt idx="1344">
                  <c:v>78.947368421052644</c:v>
                </c:pt>
                <c:pt idx="1345">
                  <c:v>78.947368421052644</c:v>
                </c:pt>
                <c:pt idx="1346">
                  <c:v>78.947368421052644</c:v>
                </c:pt>
                <c:pt idx="1347">
                  <c:v>78.947368421052644</c:v>
                </c:pt>
                <c:pt idx="1348">
                  <c:v>78.947368421052644</c:v>
                </c:pt>
                <c:pt idx="1349">
                  <c:v>78.947368421052644</c:v>
                </c:pt>
                <c:pt idx="1350">
                  <c:v>78.947368421052644</c:v>
                </c:pt>
                <c:pt idx="1351">
                  <c:v>78.947368421052644</c:v>
                </c:pt>
                <c:pt idx="1352">
                  <c:v>78.947368421052644</c:v>
                </c:pt>
                <c:pt idx="1353">
                  <c:v>78.947368421052644</c:v>
                </c:pt>
                <c:pt idx="1354">
                  <c:v>78.947368421052644</c:v>
                </c:pt>
                <c:pt idx="1355">
                  <c:v>78.947368421052644</c:v>
                </c:pt>
                <c:pt idx="1356">
                  <c:v>78.947368421052644</c:v>
                </c:pt>
                <c:pt idx="1357">
                  <c:v>78.947368421052644</c:v>
                </c:pt>
                <c:pt idx="1358">
                  <c:v>78.947368421052644</c:v>
                </c:pt>
                <c:pt idx="1359">
                  <c:v>78.947368421052644</c:v>
                </c:pt>
                <c:pt idx="1360">
                  <c:v>78.947368421052644</c:v>
                </c:pt>
                <c:pt idx="1361">
                  <c:v>78.947368421052644</c:v>
                </c:pt>
                <c:pt idx="1362">
                  <c:v>78.947368421052644</c:v>
                </c:pt>
                <c:pt idx="1363">
                  <c:v>78.947368421052644</c:v>
                </c:pt>
                <c:pt idx="1364">
                  <c:v>78.947368421052644</c:v>
                </c:pt>
                <c:pt idx="1365">
                  <c:v>78.947368421052644</c:v>
                </c:pt>
                <c:pt idx="1366">
                  <c:v>78.947368421052644</c:v>
                </c:pt>
                <c:pt idx="1367">
                  <c:v>78.947368421052644</c:v>
                </c:pt>
                <c:pt idx="1368">
                  <c:v>78.947368421052644</c:v>
                </c:pt>
                <c:pt idx="1369">
                  <c:v>78.947368421052644</c:v>
                </c:pt>
                <c:pt idx="1370">
                  <c:v>78.947368421052644</c:v>
                </c:pt>
                <c:pt idx="1371">
                  <c:v>78.947368421052644</c:v>
                </c:pt>
                <c:pt idx="1372">
                  <c:v>78.947368421052644</c:v>
                </c:pt>
                <c:pt idx="1373">
                  <c:v>78.947368421052644</c:v>
                </c:pt>
                <c:pt idx="1374">
                  <c:v>78.947368421052644</c:v>
                </c:pt>
                <c:pt idx="1375">
                  <c:v>78.947368421052644</c:v>
                </c:pt>
                <c:pt idx="1376">
                  <c:v>78.947368421052644</c:v>
                </c:pt>
                <c:pt idx="1377">
                  <c:v>78.947368421052644</c:v>
                </c:pt>
                <c:pt idx="1378">
                  <c:v>78.947368421052644</c:v>
                </c:pt>
                <c:pt idx="1379">
                  <c:v>78.947368421052644</c:v>
                </c:pt>
                <c:pt idx="1380">
                  <c:v>78.947368421052644</c:v>
                </c:pt>
                <c:pt idx="1381">
                  <c:v>78.947368421052644</c:v>
                </c:pt>
                <c:pt idx="1382">
                  <c:v>78.947368421052644</c:v>
                </c:pt>
                <c:pt idx="1383">
                  <c:v>78.947368421052644</c:v>
                </c:pt>
                <c:pt idx="1384">
                  <c:v>78.947368421052644</c:v>
                </c:pt>
                <c:pt idx="1385">
                  <c:v>78.947368421052644</c:v>
                </c:pt>
                <c:pt idx="1386">
                  <c:v>78.947368421052644</c:v>
                </c:pt>
                <c:pt idx="1387">
                  <c:v>78.947368421052644</c:v>
                </c:pt>
                <c:pt idx="1388">
                  <c:v>78.947368421052644</c:v>
                </c:pt>
                <c:pt idx="1389">
                  <c:v>78.947368421052644</c:v>
                </c:pt>
                <c:pt idx="1390">
                  <c:v>78.947368421052644</c:v>
                </c:pt>
                <c:pt idx="1391">
                  <c:v>78.947368421052644</c:v>
                </c:pt>
                <c:pt idx="1392">
                  <c:v>78.947368421052644</c:v>
                </c:pt>
                <c:pt idx="1393">
                  <c:v>78.947368421052644</c:v>
                </c:pt>
                <c:pt idx="1394">
                  <c:v>78.947368421052644</c:v>
                </c:pt>
                <c:pt idx="1395">
                  <c:v>78.947368421052644</c:v>
                </c:pt>
                <c:pt idx="1396">
                  <c:v>78.947368421052644</c:v>
                </c:pt>
                <c:pt idx="1397">
                  <c:v>78.947368421052644</c:v>
                </c:pt>
                <c:pt idx="1398">
                  <c:v>78.947368421052644</c:v>
                </c:pt>
                <c:pt idx="1399">
                  <c:v>78.947368421052644</c:v>
                </c:pt>
                <c:pt idx="1400">
                  <c:v>78.947368421052644</c:v>
                </c:pt>
                <c:pt idx="1401">
                  <c:v>78.947368421052644</c:v>
                </c:pt>
                <c:pt idx="1402">
                  <c:v>78.947368421052644</c:v>
                </c:pt>
                <c:pt idx="1403">
                  <c:v>78.947368421052644</c:v>
                </c:pt>
                <c:pt idx="1404">
                  <c:v>78.947368421052644</c:v>
                </c:pt>
                <c:pt idx="1405">
                  <c:v>78.947368421052644</c:v>
                </c:pt>
                <c:pt idx="1406">
                  <c:v>78.947368421052644</c:v>
                </c:pt>
                <c:pt idx="1407">
                  <c:v>78.947368421052644</c:v>
                </c:pt>
                <c:pt idx="1408">
                  <c:v>78.947368421052644</c:v>
                </c:pt>
                <c:pt idx="1409">
                  <c:v>78.947368421052644</c:v>
                </c:pt>
                <c:pt idx="1410">
                  <c:v>78.947368421052644</c:v>
                </c:pt>
                <c:pt idx="1411">
                  <c:v>78.947368421052644</c:v>
                </c:pt>
                <c:pt idx="1412">
                  <c:v>78.947368421052644</c:v>
                </c:pt>
                <c:pt idx="1413">
                  <c:v>78.947368421052644</c:v>
                </c:pt>
                <c:pt idx="1414">
                  <c:v>78.947368421052644</c:v>
                </c:pt>
                <c:pt idx="1415">
                  <c:v>78.947368421052644</c:v>
                </c:pt>
                <c:pt idx="1416">
                  <c:v>78.947368421052644</c:v>
                </c:pt>
                <c:pt idx="1417">
                  <c:v>78.947368421052644</c:v>
                </c:pt>
                <c:pt idx="1418">
                  <c:v>78.947368421052644</c:v>
                </c:pt>
                <c:pt idx="1419">
                  <c:v>78.947368421052644</c:v>
                </c:pt>
                <c:pt idx="1420">
                  <c:v>78.947368421052644</c:v>
                </c:pt>
                <c:pt idx="1421">
                  <c:v>78.947368421052644</c:v>
                </c:pt>
                <c:pt idx="1422">
                  <c:v>78.947368421052644</c:v>
                </c:pt>
                <c:pt idx="1423">
                  <c:v>78.947368421052644</c:v>
                </c:pt>
                <c:pt idx="1424">
                  <c:v>78.947368421052644</c:v>
                </c:pt>
                <c:pt idx="1425">
                  <c:v>78.947368421052644</c:v>
                </c:pt>
                <c:pt idx="1426">
                  <c:v>78.947368421052644</c:v>
                </c:pt>
                <c:pt idx="1427">
                  <c:v>78.947368421052644</c:v>
                </c:pt>
                <c:pt idx="1428">
                  <c:v>78.947368421052644</c:v>
                </c:pt>
                <c:pt idx="1429">
                  <c:v>78.947368421052644</c:v>
                </c:pt>
                <c:pt idx="1430">
                  <c:v>78.947368421052644</c:v>
                </c:pt>
                <c:pt idx="1431">
                  <c:v>78.947368421052644</c:v>
                </c:pt>
                <c:pt idx="1432">
                  <c:v>78.947368421052644</c:v>
                </c:pt>
                <c:pt idx="1433">
                  <c:v>78.947368421052644</c:v>
                </c:pt>
                <c:pt idx="1434">
                  <c:v>78.947368421052644</c:v>
                </c:pt>
                <c:pt idx="1435">
                  <c:v>78.947368421052644</c:v>
                </c:pt>
                <c:pt idx="1436">
                  <c:v>78.947368421052644</c:v>
                </c:pt>
                <c:pt idx="1437">
                  <c:v>78.947368421052644</c:v>
                </c:pt>
                <c:pt idx="1438">
                  <c:v>78.947368421052644</c:v>
                </c:pt>
                <c:pt idx="1439">
                  <c:v>78.947368421052644</c:v>
                </c:pt>
                <c:pt idx="1440">
                  <c:v>78.947368421052644</c:v>
                </c:pt>
                <c:pt idx="1441">
                  <c:v>78.947368421052644</c:v>
                </c:pt>
                <c:pt idx="1442">
                  <c:v>78.947368421052644</c:v>
                </c:pt>
                <c:pt idx="1443">
                  <c:v>78.947368421052644</c:v>
                </c:pt>
                <c:pt idx="1444">
                  <c:v>78.947368421052644</c:v>
                </c:pt>
                <c:pt idx="1445">
                  <c:v>78.947368421052644</c:v>
                </c:pt>
                <c:pt idx="1446">
                  <c:v>78.947368421052644</c:v>
                </c:pt>
                <c:pt idx="1447">
                  <c:v>78.947368421052644</c:v>
                </c:pt>
                <c:pt idx="1448">
                  <c:v>78.947368421052644</c:v>
                </c:pt>
                <c:pt idx="1449">
                  <c:v>78.947368421052644</c:v>
                </c:pt>
                <c:pt idx="1450">
                  <c:v>78.947368421052644</c:v>
                </c:pt>
                <c:pt idx="1451">
                  <c:v>78.947368421052644</c:v>
                </c:pt>
                <c:pt idx="1452">
                  <c:v>78.947368421052644</c:v>
                </c:pt>
                <c:pt idx="1453">
                  <c:v>78.947368421052644</c:v>
                </c:pt>
                <c:pt idx="1454">
                  <c:v>78.947368421052644</c:v>
                </c:pt>
                <c:pt idx="1455">
                  <c:v>78.947368421052644</c:v>
                </c:pt>
                <c:pt idx="1456">
                  <c:v>78.947368421052644</c:v>
                </c:pt>
                <c:pt idx="1457">
                  <c:v>78.947368421052644</c:v>
                </c:pt>
                <c:pt idx="1458">
                  <c:v>78.947368421052644</c:v>
                </c:pt>
                <c:pt idx="1459">
                  <c:v>78.947368421052644</c:v>
                </c:pt>
                <c:pt idx="1460">
                  <c:v>78.947368421052644</c:v>
                </c:pt>
                <c:pt idx="1461">
                  <c:v>78.947368421052644</c:v>
                </c:pt>
                <c:pt idx="1462">
                  <c:v>78.947368421052644</c:v>
                </c:pt>
                <c:pt idx="1463">
                  <c:v>78.947368421052644</c:v>
                </c:pt>
                <c:pt idx="1464">
                  <c:v>78.947368421052644</c:v>
                </c:pt>
                <c:pt idx="1465">
                  <c:v>78.947368421052644</c:v>
                </c:pt>
                <c:pt idx="1466">
                  <c:v>78.947368421052644</c:v>
                </c:pt>
                <c:pt idx="1467">
                  <c:v>78.947368421052644</c:v>
                </c:pt>
                <c:pt idx="1468">
                  <c:v>78.947368421052644</c:v>
                </c:pt>
                <c:pt idx="1469">
                  <c:v>78.947368421052644</c:v>
                </c:pt>
                <c:pt idx="1470">
                  <c:v>78.947368421052644</c:v>
                </c:pt>
                <c:pt idx="1471">
                  <c:v>78.947368421052644</c:v>
                </c:pt>
                <c:pt idx="1472">
                  <c:v>78.947368421052644</c:v>
                </c:pt>
                <c:pt idx="1473">
                  <c:v>78.947368421052644</c:v>
                </c:pt>
                <c:pt idx="1474">
                  <c:v>78.947368421052644</c:v>
                </c:pt>
                <c:pt idx="1475">
                  <c:v>78.947368421052644</c:v>
                </c:pt>
                <c:pt idx="1476">
                  <c:v>78.947368421052644</c:v>
                </c:pt>
                <c:pt idx="1477">
                  <c:v>78.947368421052644</c:v>
                </c:pt>
                <c:pt idx="1478">
                  <c:v>78.947368421052644</c:v>
                </c:pt>
                <c:pt idx="1479">
                  <c:v>78.947368421052644</c:v>
                </c:pt>
                <c:pt idx="1480">
                  <c:v>78.947368421052644</c:v>
                </c:pt>
                <c:pt idx="1481">
                  <c:v>78.947368421052644</c:v>
                </c:pt>
                <c:pt idx="1482">
                  <c:v>78.947368421052644</c:v>
                </c:pt>
                <c:pt idx="1483">
                  <c:v>78.947368421052644</c:v>
                </c:pt>
                <c:pt idx="1484">
                  <c:v>78.947368421052644</c:v>
                </c:pt>
                <c:pt idx="1485">
                  <c:v>78.947368421052644</c:v>
                </c:pt>
                <c:pt idx="1486">
                  <c:v>78.947368421052644</c:v>
                </c:pt>
                <c:pt idx="1487">
                  <c:v>78.947368421052644</c:v>
                </c:pt>
                <c:pt idx="1488">
                  <c:v>78.947368421052644</c:v>
                </c:pt>
                <c:pt idx="1489">
                  <c:v>78.947368421052644</c:v>
                </c:pt>
                <c:pt idx="1490">
                  <c:v>78.947368421052644</c:v>
                </c:pt>
                <c:pt idx="1491">
                  <c:v>78.947368421052644</c:v>
                </c:pt>
                <c:pt idx="1492">
                  <c:v>78.947368421052644</c:v>
                </c:pt>
                <c:pt idx="1493">
                  <c:v>78.947368421052644</c:v>
                </c:pt>
                <c:pt idx="1494">
                  <c:v>78.947368421052644</c:v>
                </c:pt>
                <c:pt idx="1495">
                  <c:v>78.947368421052644</c:v>
                </c:pt>
                <c:pt idx="1496">
                  <c:v>78.947368421052644</c:v>
                </c:pt>
                <c:pt idx="1497">
                  <c:v>78.947368421052644</c:v>
                </c:pt>
                <c:pt idx="1498">
                  <c:v>78.947368421052644</c:v>
                </c:pt>
                <c:pt idx="1499">
                  <c:v>78.947368421052644</c:v>
                </c:pt>
              </c:numCache>
            </c:numRef>
          </c:val>
          <c:smooth val="0"/>
        </c:ser>
        <c:ser>
          <c:idx val="2"/>
          <c:order val="2"/>
          <c:tx>
            <c:strRef>
              <c:f>Sheet1!$K$1</c:f>
              <c:strCache>
                <c:ptCount val="1"/>
                <c:pt idx="0">
                  <c:v>additivePersistence</c:v>
                </c:pt>
              </c:strCache>
            </c:strRef>
          </c:tx>
          <c:spPr>
            <a:ln w="28575" cap="rnd">
              <a:solidFill>
                <a:schemeClr val="accent3"/>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Sheet1!$K$2:$K$1501</c:f>
              <c:numCache>
                <c:formatCode>General</c:formatCode>
                <c:ptCount val="1500"/>
                <c:pt idx="0">
                  <c:v>0</c:v>
                </c:pt>
                <c:pt idx="1">
                  <c:v>3.5087719298245617</c:v>
                </c:pt>
                <c:pt idx="2">
                  <c:v>7.0175438596491233</c:v>
                </c:pt>
                <c:pt idx="3">
                  <c:v>7.0175438596491233</c:v>
                </c:pt>
                <c:pt idx="4">
                  <c:v>10.526315789473685</c:v>
                </c:pt>
                <c:pt idx="5">
                  <c:v>12.280701754385966</c:v>
                </c:pt>
                <c:pt idx="6">
                  <c:v>12.280701754385966</c:v>
                </c:pt>
                <c:pt idx="7">
                  <c:v>12.280701754385966</c:v>
                </c:pt>
                <c:pt idx="8">
                  <c:v>12.280701754385966</c:v>
                </c:pt>
                <c:pt idx="9">
                  <c:v>12.280701754385966</c:v>
                </c:pt>
                <c:pt idx="10">
                  <c:v>15.789473684210527</c:v>
                </c:pt>
                <c:pt idx="11">
                  <c:v>15.789473684210527</c:v>
                </c:pt>
                <c:pt idx="12">
                  <c:v>21.05263157894737</c:v>
                </c:pt>
                <c:pt idx="13">
                  <c:v>22.807017543859651</c:v>
                </c:pt>
                <c:pt idx="14">
                  <c:v>24.561403508771932</c:v>
                </c:pt>
                <c:pt idx="15">
                  <c:v>26.315789473684212</c:v>
                </c:pt>
                <c:pt idx="16">
                  <c:v>28.070175438596493</c:v>
                </c:pt>
                <c:pt idx="17">
                  <c:v>28.070175438596493</c:v>
                </c:pt>
                <c:pt idx="18">
                  <c:v>28.070175438596493</c:v>
                </c:pt>
                <c:pt idx="19">
                  <c:v>31.578947368421055</c:v>
                </c:pt>
                <c:pt idx="20">
                  <c:v>31.578947368421055</c:v>
                </c:pt>
                <c:pt idx="21">
                  <c:v>31.578947368421055</c:v>
                </c:pt>
                <c:pt idx="22">
                  <c:v>35.087719298245617</c:v>
                </c:pt>
                <c:pt idx="23">
                  <c:v>38.596491228070178</c:v>
                </c:pt>
                <c:pt idx="24">
                  <c:v>38.596491228070178</c:v>
                </c:pt>
                <c:pt idx="25">
                  <c:v>42.10526315789474</c:v>
                </c:pt>
                <c:pt idx="26">
                  <c:v>43.859649122807021</c:v>
                </c:pt>
                <c:pt idx="27">
                  <c:v>43.859649122807021</c:v>
                </c:pt>
                <c:pt idx="28">
                  <c:v>43.859649122807021</c:v>
                </c:pt>
                <c:pt idx="29">
                  <c:v>43.859649122807021</c:v>
                </c:pt>
                <c:pt idx="30">
                  <c:v>43.859649122807021</c:v>
                </c:pt>
                <c:pt idx="31">
                  <c:v>45.614035087719301</c:v>
                </c:pt>
                <c:pt idx="32">
                  <c:v>45.614035087719301</c:v>
                </c:pt>
                <c:pt idx="33">
                  <c:v>47.368421052631582</c:v>
                </c:pt>
                <c:pt idx="34">
                  <c:v>47.368421052631582</c:v>
                </c:pt>
                <c:pt idx="35">
                  <c:v>47.368421052631582</c:v>
                </c:pt>
                <c:pt idx="36">
                  <c:v>47.368421052631582</c:v>
                </c:pt>
                <c:pt idx="37">
                  <c:v>47.368421052631582</c:v>
                </c:pt>
                <c:pt idx="38">
                  <c:v>47.368421052631582</c:v>
                </c:pt>
                <c:pt idx="39">
                  <c:v>47.368421052631582</c:v>
                </c:pt>
                <c:pt idx="40">
                  <c:v>47.368421052631582</c:v>
                </c:pt>
                <c:pt idx="41">
                  <c:v>47.368421052631582</c:v>
                </c:pt>
                <c:pt idx="42">
                  <c:v>49.122807017543863</c:v>
                </c:pt>
                <c:pt idx="43">
                  <c:v>50.877192982456144</c:v>
                </c:pt>
                <c:pt idx="44">
                  <c:v>50.877192982456144</c:v>
                </c:pt>
                <c:pt idx="45">
                  <c:v>50.877192982456144</c:v>
                </c:pt>
                <c:pt idx="46">
                  <c:v>50.877192982456144</c:v>
                </c:pt>
                <c:pt idx="47">
                  <c:v>52.631578947368425</c:v>
                </c:pt>
                <c:pt idx="48">
                  <c:v>52.631578947368425</c:v>
                </c:pt>
                <c:pt idx="49">
                  <c:v>52.631578947368425</c:v>
                </c:pt>
                <c:pt idx="50">
                  <c:v>52.631578947368425</c:v>
                </c:pt>
                <c:pt idx="51">
                  <c:v>52.631578947368425</c:v>
                </c:pt>
                <c:pt idx="52">
                  <c:v>52.631578947368425</c:v>
                </c:pt>
                <c:pt idx="53">
                  <c:v>52.631578947368425</c:v>
                </c:pt>
                <c:pt idx="54">
                  <c:v>52.631578947368425</c:v>
                </c:pt>
                <c:pt idx="55">
                  <c:v>52.631578947368425</c:v>
                </c:pt>
                <c:pt idx="56">
                  <c:v>52.631578947368425</c:v>
                </c:pt>
                <c:pt idx="57">
                  <c:v>54.385964912280706</c:v>
                </c:pt>
                <c:pt idx="58">
                  <c:v>54.385964912280706</c:v>
                </c:pt>
                <c:pt idx="59">
                  <c:v>56.140350877192986</c:v>
                </c:pt>
                <c:pt idx="60">
                  <c:v>56.140350877192986</c:v>
                </c:pt>
                <c:pt idx="61">
                  <c:v>57.894736842105267</c:v>
                </c:pt>
                <c:pt idx="62">
                  <c:v>59.649122807017548</c:v>
                </c:pt>
                <c:pt idx="63">
                  <c:v>59.649122807017548</c:v>
                </c:pt>
                <c:pt idx="64">
                  <c:v>59.649122807017548</c:v>
                </c:pt>
                <c:pt idx="65">
                  <c:v>61.403508771929829</c:v>
                </c:pt>
                <c:pt idx="66">
                  <c:v>61.403508771929829</c:v>
                </c:pt>
                <c:pt idx="67">
                  <c:v>61.403508771929829</c:v>
                </c:pt>
                <c:pt idx="68">
                  <c:v>63.15789473684211</c:v>
                </c:pt>
                <c:pt idx="69">
                  <c:v>63.15789473684211</c:v>
                </c:pt>
                <c:pt idx="70">
                  <c:v>63.15789473684211</c:v>
                </c:pt>
                <c:pt idx="71">
                  <c:v>64.912280701754398</c:v>
                </c:pt>
                <c:pt idx="72">
                  <c:v>64.912280701754398</c:v>
                </c:pt>
                <c:pt idx="73">
                  <c:v>64.912280701754398</c:v>
                </c:pt>
                <c:pt idx="74">
                  <c:v>64.912280701754398</c:v>
                </c:pt>
                <c:pt idx="75">
                  <c:v>64.912280701754398</c:v>
                </c:pt>
                <c:pt idx="76">
                  <c:v>64.912280701754398</c:v>
                </c:pt>
                <c:pt idx="77">
                  <c:v>64.912280701754398</c:v>
                </c:pt>
                <c:pt idx="78">
                  <c:v>64.912280701754398</c:v>
                </c:pt>
                <c:pt idx="79">
                  <c:v>64.912280701754398</c:v>
                </c:pt>
                <c:pt idx="80">
                  <c:v>64.912280701754398</c:v>
                </c:pt>
                <c:pt idx="81">
                  <c:v>64.912280701754398</c:v>
                </c:pt>
                <c:pt idx="82">
                  <c:v>64.912280701754398</c:v>
                </c:pt>
                <c:pt idx="83">
                  <c:v>64.912280701754398</c:v>
                </c:pt>
                <c:pt idx="84">
                  <c:v>64.912280701754398</c:v>
                </c:pt>
                <c:pt idx="85">
                  <c:v>64.912280701754398</c:v>
                </c:pt>
                <c:pt idx="86">
                  <c:v>64.912280701754398</c:v>
                </c:pt>
                <c:pt idx="87">
                  <c:v>64.912280701754398</c:v>
                </c:pt>
                <c:pt idx="88">
                  <c:v>64.912280701754398</c:v>
                </c:pt>
                <c:pt idx="89">
                  <c:v>64.912280701754398</c:v>
                </c:pt>
                <c:pt idx="90">
                  <c:v>64.912280701754398</c:v>
                </c:pt>
                <c:pt idx="91">
                  <c:v>64.912280701754398</c:v>
                </c:pt>
                <c:pt idx="92">
                  <c:v>64.912280701754398</c:v>
                </c:pt>
                <c:pt idx="93">
                  <c:v>66.666666666666671</c:v>
                </c:pt>
                <c:pt idx="94">
                  <c:v>66.666666666666671</c:v>
                </c:pt>
                <c:pt idx="95">
                  <c:v>66.666666666666671</c:v>
                </c:pt>
                <c:pt idx="96">
                  <c:v>66.666666666666671</c:v>
                </c:pt>
                <c:pt idx="97">
                  <c:v>66.666666666666671</c:v>
                </c:pt>
                <c:pt idx="98">
                  <c:v>66.666666666666671</c:v>
                </c:pt>
                <c:pt idx="99">
                  <c:v>66.666666666666671</c:v>
                </c:pt>
                <c:pt idx="100">
                  <c:v>66.666666666666671</c:v>
                </c:pt>
                <c:pt idx="101">
                  <c:v>68.421052631578959</c:v>
                </c:pt>
                <c:pt idx="102">
                  <c:v>68.421052631578959</c:v>
                </c:pt>
                <c:pt idx="103">
                  <c:v>68.421052631578959</c:v>
                </c:pt>
                <c:pt idx="104">
                  <c:v>68.421052631578959</c:v>
                </c:pt>
                <c:pt idx="105">
                  <c:v>68.421052631578959</c:v>
                </c:pt>
                <c:pt idx="106">
                  <c:v>68.421052631578959</c:v>
                </c:pt>
                <c:pt idx="107">
                  <c:v>68.421052631578959</c:v>
                </c:pt>
                <c:pt idx="108">
                  <c:v>68.421052631578959</c:v>
                </c:pt>
                <c:pt idx="109">
                  <c:v>68.421052631578959</c:v>
                </c:pt>
                <c:pt idx="110">
                  <c:v>68.421052631578959</c:v>
                </c:pt>
                <c:pt idx="111">
                  <c:v>68.421052631578959</c:v>
                </c:pt>
                <c:pt idx="112">
                  <c:v>68.421052631578959</c:v>
                </c:pt>
                <c:pt idx="113">
                  <c:v>68.421052631578959</c:v>
                </c:pt>
                <c:pt idx="114">
                  <c:v>68.421052631578959</c:v>
                </c:pt>
                <c:pt idx="115">
                  <c:v>68.421052631578959</c:v>
                </c:pt>
                <c:pt idx="116">
                  <c:v>68.421052631578959</c:v>
                </c:pt>
                <c:pt idx="117">
                  <c:v>68.421052631578959</c:v>
                </c:pt>
                <c:pt idx="118">
                  <c:v>68.421052631578959</c:v>
                </c:pt>
                <c:pt idx="119">
                  <c:v>68.421052631578959</c:v>
                </c:pt>
                <c:pt idx="120">
                  <c:v>68.421052631578959</c:v>
                </c:pt>
                <c:pt idx="121">
                  <c:v>68.421052631578959</c:v>
                </c:pt>
                <c:pt idx="122">
                  <c:v>68.421052631578959</c:v>
                </c:pt>
                <c:pt idx="123">
                  <c:v>68.421052631578959</c:v>
                </c:pt>
                <c:pt idx="124">
                  <c:v>68.421052631578959</c:v>
                </c:pt>
                <c:pt idx="125">
                  <c:v>68.421052631578959</c:v>
                </c:pt>
                <c:pt idx="126">
                  <c:v>68.421052631578959</c:v>
                </c:pt>
                <c:pt idx="127">
                  <c:v>68.421052631578959</c:v>
                </c:pt>
                <c:pt idx="128">
                  <c:v>68.421052631578959</c:v>
                </c:pt>
                <c:pt idx="129">
                  <c:v>68.421052631578959</c:v>
                </c:pt>
                <c:pt idx="130">
                  <c:v>68.421052631578959</c:v>
                </c:pt>
                <c:pt idx="131">
                  <c:v>70.175438596491233</c:v>
                </c:pt>
                <c:pt idx="132">
                  <c:v>70.175438596491233</c:v>
                </c:pt>
                <c:pt idx="133">
                  <c:v>70.175438596491233</c:v>
                </c:pt>
                <c:pt idx="134">
                  <c:v>70.175438596491233</c:v>
                </c:pt>
                <c:pt idx="135">
                  <c:v>70.175438596491233</c:v>
                </c:pt>
                <c:pt idx="136">
                  <c:v>70.175438596491233</c:v>
                </c:pt>
                <c:pt idx="137">
                  <c:v>70.175438596491233</c:v>
                </c:pt>
                <c:pt idx="138">
                  <c:v>70.175438596491233</c:v>
                </c:pt>
                <c:pt idx="139">
                  <c:v>70.175438596491233</c:v>
                </c:pt>
                <c:pt idx="140">
                  <c:v>70.175438596491233</c:v>
                </c:pt>
                <c:pt idx="141">
                  <c:v>70.175438596491233</c:v>
                </c:pt>
                <c:pt idx="142">
                  <c:v>70.175438596491233</c:v>
                </c:pt>
                <c:pt idx="143">
                  <c:v>70.175438596491233</c:v>
                </c:pt>
                <c:pt idx="144">
                  <c:v>70.175438596491233</c:v>
                </c:pt>
                <c:pt idx="145">
                  <c:v>70.175438596491233</c:v>
                </c:pt>
                <c:pt idx="146">
                  <c:v>70.175438596491233</c:v>
                </c:pt>
                <c:pt idx="147">
                  <c:v>70.175438596491233</c:v>
                </c:pt>
                <c:pt idx="148">
                  <c:v>70.175438596491233</c:v>
                </c:pt>
                <c:pt idx="149">
                  <c:v>70.175438596491233</c:v>
                </c:pt>
                <c:pt idx="150">
                  <c:v>70.175438596491233</c:v>
                </c:pt>
                <c:pt idx="151">
                  <c:v>70.175438596491233</c:v>
                </c:pt>
                <c:pt idx="152">
                  <c:v>70.175438596491233</c:v>
                </c:pt>
                <c:pt idx="153">
                  <c:v>70.175438596491233</c:v>
                </c:pt>
                <c:pt idx="154">
                  <c:v>70.175438596491233</c:v>
                </c:pt>
                <c:pt idx="155">
                  <c:v>70.175438596491233</c:v>
                </c:pt>
                <c:pt idx="156">
                  <c:v>70.175438596491233</c:v>
                </c:pt>
                <c:pt idx="157">
                  <c:v>70.175438596491233</c:v>
                </c:pt>
                <c:pt idx="158">
                  <c:v>70.175438596491233</c:v>
                </c:pt>
                <c:pt idx="159">
                  <c:v>70.175438596491233</c:v>
                </c:pt>
                <c:pt idx="160">
                  <c:v>70.175438596491233</c:v>
                </c:pt>
                <c:pt idx="161">
                  <c:v>70.175438596491233</c:v>
                </c:pt>
                <c:pt idx="162">
                  <c:v>70.175438596491233</c:v>
                </c:pt>
                <c:pt idx="163">
                  <c:v>70.175438596491233</c:v>
                </c:pt>
                <c:pt idx="164">
                  <c:v>70.175438596491233</c:v>
                </c:pt>
                <c:pt idx="165">
                  <c:v>70.175438596491233</c:v>
                </c:pt>
                <c:pt idx="166">
                  <c:v>70.175438596491233</c:v>
                </c:pt>
                <c:pt idx="167">
                  <c:v>70.175438596491233</c:v>
                </c:pt>
                <c:pt idx="168">
                  <c:v>70.175438596491233</c:v>
                </c:pt>
                <c:pt idx="169">
                  <c:v>70.175438596491233</c:v>
                </c:pt>
                <c:pt idx="170">
                  <c:v>70.175438596491233</c:v>
                </c:pt>
                <c:pt idx="171">
                  <c:v>70.175438596491233</c:v>
                </c:pt>
                <c:pt idx="172">
                  <c:v>70.175438596491233</c:v>
                </c:pt>
                <c:pt idx="173">
                  <c:v>70.175438596491233</c:v>
                </c:pt>
                <c:pt idx="174">
                  <c:v>70.175438596491233</c:v>
                </c:pt>
                <c:pt idx="175">
                  <c:v>70.175438596491233</c:v>
                </c:pt>
                <c:pt idx="176">
                  <c:v>71.929824561403521</c:v>
                </c:pt>
                <c:pt idx="177">
                  <c:v>71.929824561403521</c:v>
                </c:pt>
                <c:pt idx="178">
                  <c:v>71.929824561403521</c:v>
                </c:pt>
                <c:pt idx="179">
                  <c:v>71.929824561403521</c:v>
                </c:pt>
                <c:pt idx="180">
                  <c:v>71.929824561403521</c:v>
                </c:pt>
                <c:pt idx="181">
                  <c:v>71.929824561403521</c:v>
                </c:pt>
                <c:pt idx="182">
                  <c:v>71.929824561403521</c:v>
                </c:pt>
                <c:pt idx="183">
                  <c:v>71.929824561403521</c:v>
                </c:pt>
                <c:pt idx="184">
                  <c:v>71.929824561403521</c:v>
                </c:pt>
                <c:pt idx="185">
                  <c:v>71.929824561403521</c:v>
                </c:pt>
                <c:pt idx="186">
                  <c:v>71.929824561403521</c:v>
                </c:pt>
                <c:pt idx="187">
                  <c:v>71.929824561403521</c:v>
                </c:pt>
                <c:pt idx="188">
                  <c:v>71.929824561403521</c:v>
                </c:pt>
                <c:pt idx="189">
                  <c:v>71.929824561403521</c:v>
                </c:pt>
                <c:pt idx="190">
                  <c:v>71.929824561403521</c:v>
                </c:pt>
                <c:pt idx="191">
                  <c:v>71.929824561403521</c:v>
                </c:pt>
                <c:pt idx="192">
                  <c:v>71.929824561403521</c:v>
                </c:pt>
                <c:pt idx="193">
                  <c:v>71.929824561403521</c:v>
                </c:pt>
                <c:pt idx="194">
                  <c:v>71.929824561403521</c:v>
                </c:pt>
                <c:pt idx="195">
                  <c:v>71.929824561403521</c:v>
                </c:pt>
                <c:pt idx="196">
                  <c:v>71.929824561403521</c:v>
                </c:pt>
                <c:pt idx="197">
                  <c:v>71.929824561403521</c:v>
                </c:pt>
                <c:pt idx="198">
                  <c:v>71.929824561403521</c:v>
                </c:pt>
                <c:pt idx="199">
                  <c:v>71.929824561403521</c:v>
                </c:pt>
                <c:pt idx="200">
                  <c:v>71.929824561403521</c:v>
                </c:pt>
                <c:pt idx="201">
                  <c:v>71.929824561403521</c:v>
                </c:pt>
                <c:pt idx="202">
                  <c:v>71.929824561403521</c:v>
                </c:pt>
                <c:pt idx="203">
                  <c:v>71.929824561403521</c:v>
                </c:pt>
                <c:pt idx="204">
                  <c:v>71.929824561403521</c:v>
                </c:pt>
                <c:pt idx="205">
                  <c:v>71.929824561403521</c:v>
                </c:pt>
                <c:pt idx="206">
                  <c:v>71.929824561403521</c:v>
                </c:pt>
                <c:pt idx="207">
                  <c:v>71.929824561403521</c:v>
                </c:pt>
                <c:pt idx="208">
                  <c:v>71.929824561403521</c:v>
                </c:pt>
                <c:pt idx="209">
                  <c:v>71.929824561403521</c:v>
                </c:pt>
                <c:pt idx="210">
                  <c:v>71.929824561403521</c:v>
                </c:pt>
                <c:pt idx="211">
                  <c:v>71.929824561403521</c:v>
                </c:pt>
                <c:pt idx="212">
                  <c:v>71.929824561403521</c:v>
                </c:pt>
                <c:pt idx="213">
                  <c:v>71.929824561403521</c:v>
                </c:pt>
                <c:pt idx="214">
                  <c:v>71.929824561403521</c:v>
                </c:pt>
                <c:pt idx="215">
                  <c:v>71.929824561403521</c:v>
                </c:pt>
                <c:pt idx="216">
                  <c:v>71.929824561403521</c:v>
                </c:pt>
                <c:pt idx="217">
                  <c:v>71.929824561403521</c:v>
                </c:pt>
                <c:pt idx="218">
                  <c:v>71.929824561403521</c:v>
                </c:pt>
                <c:pt idx="219">
                  <c:v>71.929824561403521</c:v>
                </c:pt>
                <c:pt idx="220">
                  <c:v>71.929824561403521</c:v>
                </c:pt>
                <c:pt idx="221">
                  <c:v>71.929824561403521</c:v>
                </c:pt>
                <c:pt idx="222">
                  <c:v>71.929824561403521</c:v>
                </c:pt>
                <c:pt idx="223">
                  <c:v>71.929824561403521</c:v>
                </c:pt>
                <c:pt idx="224">
                  <c:v>71.929824561403521</c:v>
                </c:pt>
                <c:pt idx="225">
                  <c:v>71.929824561403521</c:v>
                </c:pt>
                <c:pt idx="226">
                  <c:v>71.929824561403521</c:v>
                </c:pt>
                <c:pt idx="227">
                  <c:v>71.929824561403521</c:v>
                </c:pt>
                <c:pt idx="228">
                  <c:v>71.929824561403521</c:v>
                </c:pt>
                <c:pt idx="229">
                  <c:v>71.929824561403521</c:v>
                </c:pt>
                <c:pt idx="230">
                  <c:v>71.929824561403521</c:v>
                </c:pt>
                <c:pt idx="231">
                  <c:v>71.929824561403521</c:v>
                </c:pt>
                <c:pt idx="232">
                  <c:v>71.929824561403521</c:v>
                </c:pt>
                <c:pt idx="233">
                  <c:v>71.929824561403521</c:v>
                </c:pt>
                <c:pt idx="234">
                  <c:v>71.929824561403521</c:v>
                </c:pt>
                <c:pt idx="235">
                  <c:v>71.929824561403521</c:v>
                </c:pt>
                <c:pt idx="236">
                  <c:v>71.929824561403521</c:v>
                </c:pt>
                <c:pt idx="237">
                  <c:v>71.929824561403521</c:v>
                </c:pt>
                <c:pt idx="238">
                  <c:v>71.929824561403521</c:v>
                </c:pt>
                <c:pt idx="239">
                  <c:v>71.929824561403521</c:v>
                </c:pt>
                <c:pt idx="240">
                  <c:v>71.929824561403521</c:v>
                </c:pt>
                <c:pt idx="241">
                  <c:v>71.929824561403521</c:v>
                </c:pt>
                <c:pt idx="242">
                  <c:v>71.929824561403521</c:v>
                </c:pt>
                <c:pt idx="243">
                  <c:v>71.929824561403521</c:v>
                </c:pt>
                <c:pt idx="244">
                  <c:v>71.929824561403521</c:v>
                </c:pt>
                <c:pt idx="245">
                  <c:v>71.929824561403521</c:v>
                </c:pt>
                <c:pt idx="246">
                  <c:v>71.929824561403521</c:v>
                </c:pt>
                <c:pt idx="247">
                  <c:v>71.929824561403521</c:v>
                </c:pt>
                <c:pt idx="248">
                  <c:v>71.929824561403521</c:v>
                </c:pt>
                <c:pt idx="249">
                  <c:v>71.929824561403521</c:v>
                </c:pt>
                <c:pt idx="250">
                  <c:v>71.929824561403521</c:v>
                </c:pt>
                <c:pt idx="251">
                  <c:v>71.929824561403521</c:v>
                </c:pt>
                <c:pt idx="252">
                  <c:v>71.929824561403521</c:v>
                </c:pt>
                <c:pt idx="253">
                  <c:v>71.929824561403521</c:v>
                </c:pt>
                <c:pt idx="254">
                  <c:v>71.929824561403521</c:v>
                </c:pt>
                <c:pt idx="255">
                  <c:v>71.929824561403521</c:v>
                </c:pt>
                <c:pt idx="256">
                  <c:v>71.929824561403521</c:v>
                </c:pt>
                <c:pt idx="257">
                  <c:v>71.929824561403521</c:v>
                </c:pt>
                <c:pt idx="258">
                  <c:v>71.929824561403521</c:v>
                </c:pt>
                <c:pt idx="259">
                  <c:v>71.929824561403521</c:v>
                </c:pt>
                <c:pt idx="260">
                  <c:v>71.929824561403521</c:v>
                </c:pt>
                <c:pt idx="261">
                  <c:v>71.929824561403521</c:v>
                </c:pt>
                <c:pt idx="262">
                  <c:v>71.929824561403521</c:v>
                </c:pt>
                <c:pt idx="263">
                  <c:v>71.929824561403521</c:v>
                </c:pt>
                <c:pt idx="264">
                  <c:v>71.929824561403521</c:v>
                </c:pt>
                <c:pt idx="265">
                  <c:v>71.929824561403521</c:v>
                </c:pt>
                <c:pt idx="266">
                  <c:v>71.929824561403521</c:v>
                </c:pt>
                <c:pt idx="267">
                  <c:v>71.929824561403521</c:v>
                </c:pt>
                <c:pt idx="268">
                  <c:v>71.929824561403521</c:v>
                </c:pt>
                <c:pt idx="269">
                  <c:v>71.929824561403521</c:v>
                </c:pt>
                <c:pt idx="270">
                  <c:v>71.929824561403521</c:v>
                </c:pt>
                <c:pt idx="271">
                  <c:v>71.929824561403521</c:v>
                </c:pt>
                <c:pt idx="272">
                  <c:v>71.929824561403521</c:v>
                </c:pt>
                <c:pt idx="273">
                  <c:v>71.929824561403521</c:v>
                </c:pt>
                <c:pt idx="274">
                  <c:v>71.929824561403521</c:v>
                </c:pt>
                <c:pt idx="275">
                  <c:v>71.929824561403521</c:v>
                </c:pt>
                <c:pt idx="276">
                  <c:v>71.929824561403521</c:v>
                </c:pt>
                <c:pt idx="277">
                  <c:v>71.929824561403521</c:v>
                </c:pt>
                <c:pt idx="278">
                  <c:v>71.929824561403521</c:v>
                </c:pt>
                <c:pt idx="279">
                  <c:v>71.929824561403521</c:v>
                </c:pt>
                <c:pt idx="280">
                  <c:v>71.929824561403521</c:v>
                </c:pt>
                <c:pt idx="281">
                  <c:v>71.929824561403521</c:v>
                </c:pt>
                <c:pt idx="282">
                  <c:v>71.929824561403521</c:v>
                </c:pt>
                <c:pt idx="283">
                  <c:v>71.929824561403521</c:v>
                </c:pt>
                <c:pt idx="284">
                  <c:v>71.929824561403521</c:v>
                </c:pt>
                <c:pt idx="285">
                  <c:v>71.929824561403521</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71.929824561403521</c:v>
                </c:pt>
                <c:pt idx="305">
                  <c:v>71.929824561403521</c:v>
                </c:pt>
                <c:pt idx="306">
                  <c:v>71.929824561403521</c:v>
                </c:pt>
                <c:pt idx="307">
                  <c:v>71.929824561403521</c:v>
                </c:pt>
                <c:pt idx="308">
                  <c:v>71.929824561403521</c:v>
                </c:pt>
                <c:pt idx="309">
                  <c:v>71.929824561403521</c:v>
                </c:pt>
                <c:pt idx="310">
                  <c:v>71.929824561403521</c:v>
                </c:pt>
                <c:pt idx="311">
                  <c:v>71.929824561403521</c:v>
                </c:pt>
                <c:pt idx="312">
                  <c:v>71.929824561403521</c:v>
                </c:pt>
                <c:pt idx="313">
                  <c:v>71.929824561403521</c:v>
                </c:pt>
                <c:pt idx="314">
                  <c:v>71.929824561403521</c:v>
                </c:pt>
                <c:pt idx="315">
                  <c:v>71.929824561403521</c:v>
                </c:pt>
                <c:pt idx="316">
                  <c:v>71.929824561403521</c:v>
                </c:pt>
                <c:pt idx="317">
                  <c:v>71.929824561403521</c:v>
                </c:pt>
                <c:pt idx="318">
                  <c:v>71.929824561403521</c:v>
                </c:pt>
                <c:pt idx="319">
                  <c:v>71.929824561403521</c:v>
                </c:pt>
                <c:pt idx="320">
                  <c:v>71.929824561403521</c:v>
                </c:pt>
                <c:pt idx="321">
                  <c:v>71.929824561403521</c:v>
                </c:pt>
                <c:pt idx="322">
                  <c:v>71.929824561403521</c:v>
                </c:pt>
                <c:pt idx="323">
                  <c:v>71.929824561403521</c:v>
                </c:pt>
                <c:pt idx="324">
                  <c:v>71.929824561403521</c:v>
                </c:pt>
                <c:pt idx="325">
                  <c:v>71.929824561403521</c:v>
                </c:pt>
                <c:pt idx="326">
                  <c:v>71.929824561403521</c:v>
                </c:pt>
                <c:pt idx="327">
                  <c:v>71.929824561403521</c:v>
                </c:pt>
                <c:pt idx="328">
                  <c:v>71.929824561403521</c:v>
                </c:pt>
                <c:pt idx="329">
                  <c:v>71.929824561403521</c:v>
                </c:pt>
                <c:pt idx="330">
                  <c:v>71.929824561403521</c:v>
                </c:pt>
                <c:pt idx="331">
                  <c:v>71.929824561403521</c:v>
                </c:pt>
                <c:pt idx="332">
                  <c:v>71.929824561403521</c:v>
                </c:pt>
                <c:pt idx="333">
                  <c:v>71.929824561403521</c:v>
                </c:pt>
                <c:pt idx="334">
                  <c:v>71.929824561403521</c:v>
                </c:pt>
                <c:pt idx="335">
                  <c:v>71.929824561403521</c:v>
                </c:pt>
                <c:pt idx="336">
                  <c:v>71.929824561403521</c:v>
                </c:pt>
                <c:pt idx="337">
                  <c:v>71.929824561403521</c:v>
                </c:pt>
                <c:pt idx="338">
                  <c:v>71.929824561403521</c:v>
                </c:pt>
                <c:pt idx="339">
                  <c:v>71.929824561403521</c:v>
                </c:pt>
                <c:pt idx="340">
                  <c:v>71.929824561403521</c:v>
                </c:pt>
                <c:pt idx="341">
                  <c:v>71.929824561403521</c:v>
                </c:pt>
                <c:pt idx="342">
                  <c:v>71.929824561403521</c:v>
                </c:pt>
                <c:pt idx="343">
                  <c:v>71.929824561403521</c:v>
                </c:pt>
                <c:pt idx="344">
                  <c:v>71.929824561403521</c:v>
                </c:pt>
                <c:pt idx="345">
                  <c:v>71.929824561403521</c:v>
                </c:pt>
                <c:pt idx="346">
                  <c:v>71.929824561403521</c:v>
                </c:pt>
                <c:pt idx="347">
                  <c:v>71.929824561403521</c:v>
                </c:pt>
                <c:pt idx="348">
                  <c:v>71.929824561403521</c:v>
                </c:pt>
                <c:pt idx="349">
                  <c:v>71.929824561403521</c:v>
                </c:pt>
                <c:pt idx="350">
                  <c:v>71.929824561403521</c:v>
                </c:pt>
                <c:pt idx="351">
                  <c:v>71.929824561403521</c:v>
                </c:pt>
                <c:pt idx="352">
                  <c:v>71.929824561403521</c:v>
                </c:pt>
                <c:pt idx="353">
                  <c:v>71.929824561403521</c:v>
                </c:pt>
                <c:pt idx="354">
                  <c:v>71.929824561403521</c:v>
                </c:pt>
                <c:pt idx="355">
                  <c:v>71.929824561403521</c:v>
                </c:pt>
                <c:pt idx="356">
                  <c:v>71.929824561403521</c:v>
                </c:pt>
                <c:pt idx="357">
                  <c:v>71.929824561403521</c:v>
                </c:pt>
                <c:pt idx="358">
                  <c:v>71.929824561403521</c:v>
                </c:pt>
                <c:pt idx="359">
                  <c:v>71.929824561403521</c:v>
                </c:pt>
                <c:pt idx="360">
                  <c:v>71.929824561403521</c:v>
                </c:pt>
                <c:pt idx="361">
                  <c:v>71.929824561403521</c:v>
                </c:pt>
                <c:pt idx="362">
                  <c:v>71.929824561403521</c:v>
                </c:pt>
                <c:pt idx="363">
                  <c:v>71.929824561403521</c:v>
                </c:pt>
                <c:pt idx="364">
                  <c:v>71.929824561403521</c:v>
                </c:pt>
                <c:pt idx="365">
                  <c:v>71.929824561403521</c:v>
                </c:pt>
                <c:pt idx="366">
                  <c:v>71.929824561403521</c:v>
                </c:pt>
                <c:pt idx="367">
                  <c:v>71.929824561403521</c:v>
                </c:pt>
                <c:pt idx="368">
                  <c:v>71.929824561403521</c:v>
                </c:pt>
                <c:pt idx="369">
                  <c:v>71.929824561403521</c:v>
                </c:pt>
                <c:pt idx="370">
                  <c:v>71.929824561403521</c:v>
                </c:pt>
                <c:pt idx="371">
                  <c:v>71.929824561403521</c:v>
                </c:pt>
                <c:pt idx="372">
                  <c:v>71.929824561403521</c:v>
                </c:pt>
                <c:pt idx="373">
                  <c:v>71.929824561403521</c:v>
                </c:pt>
                <c:pt idx="374">
                  <c:v>71.929824561403521</c:v>
                </c:pt>
                <c:pt idx="375">
                  <c:v>71.929824561403521</c:v>
                </c:pt>
                <c:pt idx="376">
                  <c:v>71.929824561403521</c:v>
                </c:pt>
                <c:pt idx="377">
                  <c:v>71.929824561403521</c:v>
                </c:pt>
                <c:pt idx="378">
                  <c:v>71.929824561403521</c:v>
                </c:pt>
                <c:pt idx="379">
                  <c:v>71.929824561403521</c:v>
                </c:pt>
                <c:pt idx="380">
                  <c:v>71.929824561403521</c:v>
                </c:pt>
                <c:pt idx="381">
                  <c:v>71.929824561403521</c:v>
                </c:pt>
                <c:pt idx="382">
                  <c:v>71.929824561403521</c:v>
                </c:pt>
                <c:pt idx="383">
                  <c:v>71.929824561403521</c:v>
                </c:pt>
                <c:pt idx="384">
                  <c:v>71.929824561403521</c:v>
                </c:pt>
                <c:pt idx="385">
                  <c:v>71.929824561403521</c:v>
                </c:pt>
                <c:pt idx="386">
                  <c:v>71.929824561403521</c:v>
                </c:pt>
                <c:pt idx="387">
                  <c:v>71.929824561403521</c:v>
                </c:pt>
                <c:pt idx="388">
                  <c:v>71.929824561403521</c:v>
                </c:pt>
                <c:pt idx="389">
                  <c:v>71.929824561403521</c:v>
                </c:pt>
                <c:pt idx="390">
                  <c:v>71.929824561403521</c:v>
                </c:pt>
                <c:pt idx="391">
                  <c:v>71.929824561403521</c:v>
                </c:pt>
                <c:pt idx="392">
                  <c:v>71.929824561403521</c:v>
                </c:pt>
                <c:pt idx="393">
                  <c:v>71.929824561403521</c:v>
                </c:pt>
                <c:pt idx="394">
                  <c:v>71.929824561403521</c:v>
                </c:pt>
                <c:pt idx="395">
                  <c:v>71.929824561403521</c:v>
                </c:pt>
                <c:pt idx="396">
                  <c:v>71.929824561403521</c:v>
                </c:pt>
                <c:pt idx="397">
                  <c:v>71.929824561403521</c:v>
                </c:pt>
                <c:pt idx="398">
                  <c:v>71.929824561403521</c:v>
                </c:pt>
                <c:pt idx="399">
                  <c:v>71.929824561403521</c:v>
                </c:pt>
                <c:pt idx="400">
                  <c:v>71.929824561403521</c:v>
                </c:pt>
                <c:pt idx="401">
                  <c:v>71.929824561403521</c:v>
                </c:pt>
                <c:pt idx="402">
                  <c:v>71.929824561403521</c:v>
                </c:pt>
                <c:pt idx="403">
                  <c:v>71.929824561403521</c:v>
                </c:pt>
                <c:pt idx="404">
                  <c:v>71.929824561403521</c:v>
                </c:pt>
                <c:pt idx="405">
                  <c:v>71.929824561403521</c:v>
                </c:pt>
                <c:pt idx="406">
                  <c:v>71.929824561403521</c:v>
                </c:pt>
                <c:pt idx="407">
                  <c:v>71.929824561403521</c:v>
                </c:pt>
                <c:pt idx="408">
                  <c:v>71.929824561403521</c:v>
                </c:pt>
                <c:pt idx="409">
                  <c:v>71.929824561403521</c:v>
                </c:pt>
                <c:pt idx="410">
                  <c:v>71.929824561403521</c:v>
                </c:pt>
                <c:pt idx="411">
                  <c:v>71.929824561403521</c:v>
                </c:pt>
                <c:pt idx="412">
                  <c:v>73.684210526315795</c:v>
                </c:pt>
                <c:pt idx="413">
                  <c:v>73.684210526315795</c:v>
                </c:pt>
                <c:pt idx="414">
                  <c:v>73.684210526315795</c:v>
                </c:pt>
                <c:pt idx="415">
                  <c:v>73.684210526315795</c:v>
                </c:pt>
                <c:pt idx="416">
                  <c:v>73.684210526315795</c:v>
                </c:pt>
                <c:pt idx="417">
                  <c:v>73.684210526315795</c:v>
                </c:pt>
                <c:pt idx="418">
                  <c:v>75.438596491228083</c:v>
                </c:pt>
                <c:pt idx="419">
                  <c:v>75.438596491228083</c:v>
                </c:pt>
                <c:pt idx="420">
                  <c:v>75.438596491228083</c:v>
                </c:pt>
                <c:pt idx="421">
                  <c:v>75.438596491228083</c:v>
                </c:pt>
                <c:pt idx="422">
                  <c:v>75.438596491228083</c:v>
                </c:pt>
                <c:pt idx="423">
                  <c:v>75.438596491228083</c:v>
                </c:pt>
                <c:pt idx="424">
                  <c:v>75.438596491228083</c:v>
                </c:pt>
                <c:pt idx="425">
                  <c:v>75.438596491228083</c:v>
                </c:pt>
                <c:pt idx="426">
                  <c:v>75.438596491228083</c:v>
                </c:pt>
                <c:pt idx="427">
                  <c:v>75.438596491228083</c:v>
                </c:pt>
                <c:pt idx="428">
                  <c:v>75.438596491228083</c:v>
                </c:pt>
                <c:pt idx="429">
                  <c:v>75.438596491228083</c:v>
                </c:pt>
                <c:pt idx="430">
                  <c:v>75.438596491228083</c:v>
                </c:pt>
                <c:pt idx="431">
                  <c:v>75.438596491228083</c:v>
                </c:pt>
                <c:pt idx="432">
                  <c:v>75.438596491228083</c:v>
                </c:pt>
                <c:pt idx="433">
                  <c:v>75.438596491228083</c:v>
                </c:pt>
                <c:pt idx="434">
                  <c:v>75.438596491228083</c:v>
                </c:pt>
                <c:pt idx="435">
                  <c:v>75.438596491228083</c:v>
                </c:pt>
                <c:pt idx="436">
                  <c:v>75.438596491228083</c:v>
                </c:pt>
                <c:pt idx="437">
                  <c:v>75.438596491228083</c:v>
                </c:pt>
                <c:pt idx="438">
                  <c:v>75.438596491228083</c:v>
                </c:pt>
                <c:pt idx="439">
                  <c:v>75.438596491228083</c:v>
                </c:pt>
                <c:pt idx="440">
                  <c:v>75.438596491228083</c:v>
                </c:pt>
                <c:pt idx="441">
                  <c:v>75.438596491228083</c:v>
                </c:pt>
                <c:pt idx="442">
                  <c:v>75.438596491228083</c:v>
                </c:pt>
                <c:pt idx="443">
                  <c:v>75.438596491228083</c:v>
                </c:pt>
                <c:pt idx="444">
                  <c:v>75.438596491228083</c:v>
                </c:pt>
                <c:pt idx="445">
                  <c:v>75.438596491228083</c:v>
                </c:pt>
                <c:pt idx="446">
                  <c:v>75.438596491228083</c:v>
                </c:pt>
                <c:pt idx="447">
                  <c:v>75.438596491228083</c:v>
                </c:pt>
                <c:pt idx="448">
                  <c:v>75.438596491228083</c:v>
                </c:pt>
                <c:pt idx="449">
                  <c:v>75.438596491228083</c:v>
                </c:pt>
                <c:pt idx="450">
                  <c:v>75.438596491228083</c:v>
                </c:pt>
                <c:pt idx="451">
                  <c:v>75.438596491228083</c:v>
                </c:pt>
                <c:pt idx="452">
                  <c:v>75.438596491228083</c:v>
                </c:pt>
                <c:pt idx="453">
                  <c:v>75.438596491228083</c:v>
                </c:pt>
                <c:pt idx="454">
                  <c:v>75.438596491228083</c:v>
                </c:pt>
                <c:pt idx="455">
                  <c:v>75.438596491228083</c:v>
                </c:pt>
                <c:pt idx="456">
                  <c:v>75.438596491228083</c:v>
                </c:pt>
                <c:pt idx="457">
                  <c:v>75.438596491228083</c:v>
                </c:pt>
                <c:pt idx="458">
                  <c:v>75.438596491228083</c:v>
                </c:pt>
                <c:pt idx="459">
                  <c:v>75.438596491228083</c:v>
                </c:pt>
                <c:pt idx="460">
                  <c:v>75.438596491228083</c:v>
                </c:pt>
                <c:pt idx="461">
                  <c:v>75.438596491228083</c:v>
                </c:pt>
                <c:pt idx="462">
                  <c:v>75.438596491228083</c:v>
                </c:pt>
                <c:pt idx="463">
                  <c:v>75.438596491228083</c:v>
                </c:pt>
                <c:pt idx="464">
                  <c:v>75.438596491228083</c:v>
                </c:pt>
                <c:pt idx="465">
                  <c:v>75.438596491228083</c:v>
                </c:pt>
                <c:pt idx="466">
                  <c:v>75.438596491228083</c:v>
                </c:pt>
                <c:pt idx="467">
                  <c:v>75.438596491228083</c:v>
                </c:pt>
                <c:pt idx="468">
                  <c:v>75.438596491228083</c:v>
                </c:pt>
                <c:pt idx="469">
                  <c:v>75.438596491228083</c:v>
                </c:pt>
                <c:pt idx="470">
                  <c:v>75.438596491228083</c:v>
                </c:pt>
                <c:pt idx="471">
                  <c:v>75.438596491228083</c:v>
                </c:pt>
                <c:pt idx="472">
                  <c:v>75.438596491228083</c:v>
                </c:pt>
                <c:pt idx="473">
                  <c:v>75.438596491228083</c:v>
                </c:pt>
                <c:pt idx="474">
                  <c:v>75.438596491228083</c:v>
                </c:pt>
                <c:pt idx="475">
                  <c:v>75.438596491228083</c:v>
                </c:pt>
                <c:pt idx="476">
                  <c:v>75.438596491228083</c:v>
                </c:pt>
                <c:pt idx="477">
                  <c:v>75.438596491228083</c:v>
                </c:pt>
                <c:pt idx="478">
                  <c:v>75.438596491228083</c:v>
                </c:pt>
                <c:pt idx="479">
                  <c:v>75.438596491228083</c:v>
                </c:pt>
                <c:pt idx="480">
                  <c:v>75.438596491228083</c:v>
                </c:pt>
                <c:pt idx="481">
                  <c:v>75.438596491228083</c:v>
                </c:pt>
                <c:pt idx="482">
                  <c:v>75.438596491228083</c:v>
                </c:pt>
                <c:pt idx="483">
                  <c:v>75.438596491228083</c:v>
                </c:pt>
                <c:pt idx="484">
                  <c:v>75.438596491228083</c:v>
                </c:pt>
                <c:pt idx="485">
                  <c:v>75.438596491228083</c:v>
                </c:pt>
                <c:pt idx="486">
                  <c:v>75.438596491228083</c:v>
                </c:pt>
                <c:pt idx="487">
                  <c:v>75.438596491228083</c:v>
                </c:pt>
                <c:pt idx="488">
                  <c:v>75.438596491228083</c:v>
                </c:pt>
                <c:pt idx="489">
                  <c:v>75.438596491228083</c:v>
                </c:pt>
                <c:pt idx="490">
                  <c:v>75.438596491228083</c:v>
                </c:pt>
                <c:pt idx="491">
                  <c:v>75.438596491228083</c:v>
                </c:pt>
                <c:pt idx="492">
                  <c:v>75.438596491228083</c:v>
                </c:pt>
                <c:pt idx="493">
                  <c:v>75.438596491228083</c:v>
                </c:pt>
                <c:pt idx="494">
                  <c:v>75.438596491228083</c:v>
                </c:pt>
                <c:pt idx="495">
                  <c:v>75.438596491228083</c:v>
                </c:pt>
                <c:pt idx="496">
                  <c:v>75.438596491228083</c:v>
                </c:pt>
                <c:pt idx="497">
                  <c:v>75.438596491228083</c:v>
                </c:pt>
                <c:pt idx="498">
                  <c:v>75.438596491228083</c:v>
                </c:pt>
                <c:pt idx="499">
                  <c:v>75.438596491228083</c:v>
                </c:pt>
                <c:pt idx="500">
                  <c:v>75.438596491228083</c:v>
                </c:pt>
                <c:pt idx="501">
                  <c:v>75.438596491228083</c:v>
                </c:pt>
                <c:pt idx="502">
                  <c:v>75.438596491228083</c:v>
                </c:pt>
                <c:pt idx="503">
                  <c:v>75.438596491228083</c:v>
                </c:pt>
                <c:pt idx="504">
                  <c:v>75.438596491228083</c:v>
                </c:pt>
                <c:pt idx="505">
                  <c:v>75.438596491228083</c:v>
                </c:pt>
                <c:pt idx="506">
                  <c:v>75.438596491228083</c:v>
                </c:pt>
                <c:pt idx="507">
                  <c:v>75.438596491228083</c:v>
                </c:pt>
                <c:pt idx="508">
                  <c:v>75.438596491228083</c:v>
                </c:pt>
                <c:pt idx="509">
                  <c:v>75.438596491228083</c:v>
                </c:pt>
                <c:pt idx="510">
                  <c:v>75.438596491228083</c:v>
                </c:pt>
                <c:pt idx="511">
                  <c:v>75.438596491228083</c:v>
                </c:pt>
                <c:pt idx="512">
                  <c:v>75.438596491228083</c:v>
                </c:pt>
                <c:pt idx="513">
                  <c:v>75.438596491228083</c:v>
                </c:pt>
                <c:pt idx="514">
                  <c:v>75.438596491228083</c:v>
                </c:pt>
                <c:pt idx="515">
                  <c:v>75.438596491228083</c:v>
                </c:pt>
                <c:pt idx="516">
                  <c:v>75.438596491228083</c:v>
                </c:pt>
                <c:pt idx="517">
                  <c:v>75.438596491228083</c:v>
                </c:pt>
                <c:pt idx="518">
                  <c:v>75.438596491228083</c:v>
                </c:pt>
                <c:pt idx="519">
                  <c:v>75.438596491228083</c:v>
                </c:pt>
                <c:pt idx="520">
                  <c:v>75.438596491228083</c:v>
                </c:pt>
                <c:pt idx="521">
                  <c:v>75.438596491228083</c:v>
                </c:pt>
                <c:pt idx="522">
                  <c:v>75.438596491228083</c:v>
                </c:pt>
                <c:pt idx="523">
                  <c:v>75.438596491228083</c:v>
                </c:pt>
                <c:pt idx="524">
                  <c:v>75.438596491228083</c:v>
                </c:pt>
                <c:pt idx="525">
                  <c:v>75.438596491228083</c:v>
                </c:pt>
                <c:pt idx="526">
                  <c:v>75.438596491228083</c:v>
                </c:pt>
                <c:pt idx="527">
                  <c:v>75.438596491228083</c:v>
                </c:pt>
                <c:pt idx="528">
                  <c:v>75.438596491228083</c:v>
                </c:pt>
                <c:pt idx="529">
                  <c:v>75.438596491228083</c:v>
                </c:pt>
                <c:pt idx="530">
                  <c:v>75.438596491228083</c:v>
                </c:pt>
                <c:pt idx="531">
                  <c:v>75.438596491228083</c:v>
                </c:pt>
                <c:pt idx="532">
                  <c:v>75.438596491228083</c:v>
                </c:pt>
                <c:pt idx="533">
                  <c:v>75.438596491228083</c:v>
                </c:pt>
                <c:pt idx="534">
                  <c:v>75.438596491228083</c:v>
                </c:pt>
                <c:pt idx="535">
                  <c:v>75.438596491228083</c:v>
                </c:pt>
                <c:pt idx="536">
                  <c:v>75.438596491228083</c:v>
                </c:pt>
                <c:pt idx="537">
                  <c:v>75.438596491228083</c:v>
                </c:pt>
                <c:pt idx="538">
                  <c:v>75.438596491228083</c:v>
                </c:pt>
                <c:pt idx="539">
                  <c:v>75.438596491228083</c:v>
                </c:pt>
                <c:pt idx="540">
                  <c:v>75.438596491228083</c:v>
                </c:pt>
                <c:pt idx="541">
                  <c:v>75.438596491228083</c:v>
                </c:pt>
                <c:pt idx="542">
                  <c:v>75.438596491228083</c:v>
                </c:pt>
                <c:pt idx="543">
                  <c:v>75.438596491228083</c:v>
                </c:pt>
                <c:pt idx="544">
                  <c:v>75.438596491228083</c:v>
                </c:pt>
                <c:pt idx="545">
                  <c:v>75.438596491228083</c:v>
                </c:pt>
                <c:pt idx="546">
                  <c:v>75.438596491228083</c:v>
                </c:pt>
                <c:pt idx="547">
                  <c:v>75.438596491228083</c:v>
                </c:pt>
                <c:pt idx="548">
                  <c:v>75.438596491228083</c:v>
                </c:pt>
                <c:pt idx="549">
                  <c:v>75.438596491228083</c:v>
                </c:pt>
                <c:pt idx="550">
                  <c:v>75.438596491228083</c:v>
                </c:pt>
                <c:pt idx="551">
                  <c:v>75.438596491228083</c:v>
                </c:pt>
                <c:pt idx="552">
                  <c:v>75.438596491228083</c:v>
                </c:pt>
                <c:pt idx="553">
                  <c:v>75.438596491228083</c:v>
                </c:pt>
                <c:pt idx="554">
                  <c:v>75.438596491228083</c:v>
                </c:pt>
                <c:pt idx="555">
                  <c:v>75.438596491228083</c:v>
                </c:pt>
                <c:pt idx="556">
                  <c:v>75.438596491228083</c:v>
                </c:pt>
                <c:pt idx="557">
                  <c:v>75.438596491228083</c:v>
                </c:pt>
                <c:pt idx="558">
                  <c:v>75.438596491228083</c:v>
                </c:pt>
                <c:pt idx="559">
                  <c:v>75.438596491228083</c:v>
                </c:pt>
                <c:pt idx="560">
                  <c:v>75.438596491228083</c:v>
                </c:pt>
                <c:pt idx="561">
                  <c:v>75.438596491228083</c:v>
                </c:pt>
                <c:pt idx="562">
                  <c:v>75.438596491228083</c:v>
                </c:pt>
                <c:pt idx="563">
                  <c:v>75.438596491228083</c:v>
                </c:pt>
                <c:pt idx="564">
                  <c:v>75.438596491228083</c:v>
                </c:pt>
                <c:pt idx="565">
                  <c:v>75.438596491228083</c:v>
                </c:pt>
                <c:pt idx="566">
                  <c:v>75.438596491228083</c:v>
                </c:pt>
                <c:pt idx="567">
                  <c:v>75.438596491228083</c:v>
                </c:pt>
                <c:pt idx="568">
                  <c:v>75.438596491228083</c:v>
                </c:pt>
                <c:pt idx="569">
                  <c:v>75.438596491228083</c:v>
                </c:pt>
                <c:pt idx="570">
                  <c:v>75.438596491228083</c:v>
                </c:pt>
                <c:pt idx="571">
                  <c:v>75.438596491228083</c:v>
                </c:pt>
                <c:pt idx="572">
                  <c:v>75.438596491228083</c:v>
                </c:pt>
                <c:pt idx="573">
                  <c:v>75.438596491228083</c:v>
                </c:pt>
                <c:pt idx="574">
                  <c:v>75.438596491228083</c:v>
                </c:pt>
                <c:pt idx="575">
                  <c:v>75.438596491228083</c:v>
                </c:pt>
                <c:pt idx="576">
                  <c:v>75.438596491228083</c:v>
                </c:pt>
                <c:pt idx="577">
                  <c:v>75.438596491228083</c:v>
                </c:pt>
                <c:pt idx="578">
                  <c:v>75.438596491228083</c:v>
                </c:pt>
                <c:pt idx="579">
                  <c:v>75.438596491228083</c:v>
                </c:pt>
                <c:pt idx="580">
                  <c:v>75.438596491228083</c:v>
                </c:pt>
                <c:pt idx="581">
                  <c:v>75.438596491228083</c:v>
                </c:pt>
                <c:pt idx="582">
                  <c:v>75.438596491228083</c:v>
                </c:pt>
                <c:pt idx="583">
                  <c:v>75.438596491228083</c:v>
                </c:pt>
                <c:pt idx="584">
                  <c:v>75.438596491228083</c:v>
                </c:pt>
                <c:pt idx="585">
                  <c:v>75.438596491228083</c:v>
                </c:pt>
                <c:pt idx="586">
                  <c:v>75.438596491228083</c:v>
                </c:pt>
                <c:pt idx="587">
                  <c:v>75.438596491228083</c:v>
                </c:pt>
                <c:pt idx="588">
                  <c:v>75.438596491228083</c:v>
                </c:pt>
                <c:pt idx="589">
                  <c:v>75.438596491228083</c:v>
                </c:pt>
                <c:pt idx="590">
                  <c:v>75.438596491228083</c:v>
                </c:pt>
                <c:pt idx="591">
                  <c:v>75.438596491228083</c:v>
                </c:pt>
                <c:pt idx="592">
                  <c:v>75.438596491228083</c:v>
                </c:pt>
                <c:pt idx="593">
                  <c:v>75.438596491228083</c:v>
                </c:pt>
                <c:pt idx="594">
                  <c:v>75.438596491228083</c:v>
                </c:pt>
                <c:pt idx="595">
                  <c:v>75.438596491228083</c:v>
                </c:pt>
                <c:pt idx="596">
                  <c:v>75.438596491228083</c:v>
                </c:pt>
                <c:pt idx="597">
                  <c:v>75.438596491228083</c:v>
                </c:pt>
                <c:pt idx="598">
                  <c:v>75.438596491228083</c:v>
                </c:pt>
                <c:pt idx="599">
                  <c:v>75.438596491228083</c:v>
                </c:pt>
                <c:pt idx="600">
                  <c:v>75.438596491228083</c:v>
                </c:pt>
                <c:pt idx="601">
                  <c:v>75.438596491228083</c:v>
                </c:pt>
                <c:pt idx="602">
                  <c:v>75.438596491228083</c:v>
                </c:pt>
                <c:pt idx="603">
                  <c:v>75.438596491228083</c:v>
                </c:pt>
                <c:pt idx="604">
                  <c:v>75.438596491228083</c:v>
                </c:pt>
                <c:pt idx="605">
                  <c:v>75.438596491228083</c:v>
                </c:pt>
                <c:pt idx="606">
                  <c:v>75.438596491228083</c:v>
                </c:pt>
                <c:pt idx="607">
                  <c:v>75.438596491228083</c:v>
                </c:pt>
                <c:pt idx="608">
                  <c:v>75.438596491228083</c:v>
                </c:pt>
                <c:pt idx="609">
                  <c:v>75.438596491228083</c:v>
                </c:pt>
                <c:pt idx="610">
                  <c:v>75.438596491228083</c:v>
                </c:pt>
                <c:pt idx="611">
                  <c:v>75.438596491228083</c:v>
                </c:pt>
                <c:pt idx="612">
                  <c:v>75.438596491228083</c:v>
                </c:pt>
                <c:pt idx="613">
                  <c:v>75.438596491228083</c:v>
                </c:pt>
                <c:pt idx="614">
                  <c:v>75.438596491228083</c:v>
                </c:pt>
                <c:pt idx="615">
                  <c:v>75.438596491228083</c:v>
                </c:pt>
                <c:pt idx="616">
                  <c:v>75.438596491228083</c:v>
                </c:pt>
                <c:pt idx="617">
                  <c:v>75.438596491228083</c:v>
                </c:pt>
                <c:pt idx="618">
                  <c:v>75.438596491228083</c:v>
                </c:pt>
                <c:pt idx="619">
                  <c:v>75.438596491228083</c:v>
                </c:pt>
                <c:pt idx="620">
                  <c:v>75.438596491228083</c:v>
                </c:pt>
                <c:pt idx="621">
                  <c:v>75.438596491228083</c:v>
                </c:pt>
                <c:pt idx="622">
                  <c:v>75.438596491228083</c:v>
                </c:pt>
                <c:pt idx="623">
                  <c:v>75.438596491228083</c:v>
                </c:pt>
                <c:pt idx="624">
                  <c:v>75.438596491228083</c:v>
                </c:pt>
                <c:pt idx="625">
                  <c:v>75.438596491228083</c:v>
                </c:pt>
                <c:pt idx="626">
                  <c:v>75.438596491228083</c:v>
                </c:pt>
                <c:pt idx="627">
                  <c:v>75.438596491228083</c:v>
                </c:pt>
                <c:pt idx="628">
                  <c:v>75.438596491228083</c:v>
                </c:pt>
                <c:pt idx="629">
                  <c:v>75.438596491228083</c:v>
                </c:pt>
                <c:pt idx="630">
                  <c:v>75.438596491228083</c:v>
                </c:pt>
                <c:pt idx="631">
                  <c:v>75.438596491228083</c:v>
                </c:pt>
                <c:pt idx="632">
                  <c:v>75.438596491228083</c:v>
                </c:pt>
                <c:pt idx="633">
                  <c:v>75.438596491228083</c:v>
                </c:pt>
                <c:pt idx="634">
                  <c:v>75.438596491228083</c:v>
                </c:pt>
                <c:pt idx="635">
                  <c:v>75.438596491228083</c:v>
                </c:pt>
                <c:pt idx="636">
                  <c:v>75.438596491228083</c:v>
                </c:pt>
                <c:pt idx="637">
                  <c:v>75.438596491228083</c:v>
                </c:pt>
                <c:pt idx="638">
                  <c:v>75.438596491228083</c:v>
                </c:pt>
                <c:pt idx="639">
                  <c:v>75.438596491228083</c:v>
                </c:pt>
                <c:pt idx="640">
                  <c:v>75.438596491228083</c:v>
                </c:pt>
                <c:pt idx="641">
                  <c:v>75.438596491228083</c:v>
                </c:pt>
                <c:pt idx="642">
                  <c:v>75.438596491228083</c:v>
                </c:pt>
                <c:pt idx="643">
                  <c:v>75.438596491228083</c:v>
                </c:pt>
                <c:pt idx="644">
                  <c:v>75.438596491228083</c:v>
                </c:pt>
                <c:pt idx="645">
                  <c:v>75.438596491228083</c:v>
                </c:pt>
                <c:pt idx="646">
                  <c:v>75.438596491228083</c:v>
                </c:pt>
                <c:pt idx="647">
                  <c:v>75.438596491228083</c:v>
                </c:pt>
                <c:pt idx="648">
                  <c:v>75.438596491228083</c:v>
                </c:pt>
                <c:pt idx="649">
                  <c:v>75.438596491228083</c:v>
                </c:pt>
                <c:pt idx="650">
                  <c:v>75.438596491228083</c:v>
                </c:pt>
                <c:pt idx="651">
                  <c:v>75.438596491228083</c:v>
                </c:pt>
                <c:pt idx="652">
                  <c:v>75.438596491228083</c:v>
                </c:pt>
                <c:pt idx="653">
                  <c:v>75.438596491228083</c:v>
                </c:pt>
                <c:pt idx="654">
                  <c:v>75.438596491228083</c:v>
                </c:pt>
                <c:pt idx="655">
                  <c:v>75.438596491228083</c:v>
                </c:pt>
                <c:pt idx="656">
                  <c:v>75.438596491228083</c:v>
                </c:pt>
                <c:pt idx="657">
                  <c:v>75.438596491228083</c:v>
                </c:pt>
                <c:pt idx="658">
                  <c:v>75.438596491228083</c:v>
                </c:pt>
                <c:pt idx="659">
                  <c:v>75.438596491228083</c:v>
                </c:pt>
                <c:pt idx="660">
                  <c:v>75.438596491228083</c:v>
                </c:pt>
                <c:pt idx="661">
                  <c:v>75.438596491228083</c:v>
                </c:pt>
                <c:pt idx="662">
                  <c:v>75.438596491228083</c:v>
                </c:pt>
                <c:pt idx="663">
                  <c:v>75.438596491228083</c:v>
                </c:pt>
                <c:pt idx="664">
                  <c:v>75.438596491228083</c:v>
                </c:pt>
                <c:pt idx="665">
                  <c:v>75.438596491228083</c:v>
                </c:pt>
                <c:pt idx="666">
                  <c:v>75.438596491228083</c:v>
                </c:pt>
                <c:pt idx="667">
                  <c:v>75.438596491228083</c:v>
                </c:pt>
                <c:pt idx="668">
                  <c:v>75.438596491228083</c:v>
                </c:pt>
                <c:pt idx="669">
                  <c:v>75.438596491228083</c:v>
                </c:pt>
                <c:pt idx="670">
                  <c:v>75.438596491228083</c:v>
                </c:pt>
                <c:pt idx="671">
                  <c:v>75.438596491228083</c:v>
                </c:pt>
                <c:pt idx="672">
                  <c:v>75.438596491228083</c:v>
                </c:pt>
                <c:pt idx="673">
                  <c:v>75.438596491228083</c:v>
                </c:pt>
                <c:pt idx="674">
                  <c:v>75.438596491228083</c:v>
                </c:pt>
                <c:pt idx="675">
                  <c:v>75.438596491228083</c:v>
                </c:pt>
                <c:pt idx="676">
                  <c:v>75.438596491228083</c:v>
                </c:pt>
                <c:pt idx="677">
                  <c:v>75.438596491228083</c:v>
                </c:pt>
                <c:pt idx="678">
                  <c:v>75.438596491228083</c:v>
                </c:pt>
                <c:pt idx="679">
                  <c:v>75.438596491228083</c:v>
                </c:pt>
                <c:pt idx="680">
                  <c:v>75.438596491228083</c:v>
                </c:pt>
                <c:pt idx="681">
                  <c:v>75.438596491228083</c:v>
                </c:pt>
                <c:pt idx="682">
                  <c:v>75.438596491228083</c:v>
                </c:pt>
                <c:pt idx="683">
                  <c:v>75.438596491228083</c:v>
                </c:pt>
                <c:pt idx="684">
                  <c:v>75.438596491228083</c:v>
                </c:pt>
                <c:pt idx="685">
                  <c:v>75.438596491228083</c:v>
                </c:pt>
                <c:pt idx="686">
                  <c:v>75.438596491228083</c:v>
                </c:pt>
                <c:pt idx="687">
                  <c:v>75.438596491228083</c:v>
                </c:pt>
                <c:pt idx="688">
                  <c:v>75.438596491228083</c:v>
                </c:pt>
                <c:pt idx="689">
                  <c:v>75.438596491228083</c:v>
                </c:pt>
                <c:pt idx="690">
                  <c:v>75.438596491228083</c:v>
                </c:pt>
                <c:pt idx="691">
                  <c:v>75.438596491228083</c:v>
                </c:pt>
                <c:pt idx="692">
                  <c:v>75.438596491228083</c:v>
                </c:pt>
                <c:pt idx="693">
                  <c:v>75.438596491228083</c:v>
                </c:pt>
                <c:pt idx="694">
                  <c:v>75.438596491228083</c:v>
                </c:pt>
                <c:pt idx="695">
                  <c:v>75.438596491228083</c:v>
                </c:pt>
                <c:pt idx="696">
                  <c:v>75.438596491228083</c:v>
                </c:pt>
                <c:pt idx="697">
                  <c:v>75.438596491228083</c:v>
                </c:pt>
                <c:pt idx="698">
                  <c:v>75.438596491228083</c:v>
                </c:pt>
                <c:pt idx="699">
                  <c:v>75.438596491228083</c:v>
                </c:pt>
                <c:pt idx="700">
                  <c:v>75.438596491228083</c:v>
                </c:pt>
                <c:pt idx="701">
                  <c:v>75.438596491228083</c:v>
                </c:pt>
                <c:pt idx="702">
                  <c:v>75.438596491228083</c:v>
                </c:pt>
                <c:pt idx="703">
                  <c:v>75.438596491228083</c:v>
                </c:pt>
                <c:pt idx="704">
                  <c:v>75.438596491228083</c:v>
                </c:pt>
                <c:pt idx="705">
                  <c:v>75.438596491228083</c:v>
                </c:pt>
                <c:pt idx="706">
                  <c:v>75.438596491228083</c:v>
                </c:pt>
                <c:pt idx="707">
                  <c:v>75.438596491228083</c:v>
                </c:pt>
                <c:pt idx="708">
                  <c:v>75.438596491228083</c:v>
                </c:pt>
                <c:pt idx="709">
                  <c:v>75.438596491228083</c:v>
                </c:pt>
                <c:pt idx="710">
                  <c:v>75.438596491228083</c:v>
                </c:pt>
                <c:pt idx="711">
                  <c:v>75.438596491228083</c:v>
                </c:pt>
                <c:pt idx="712">
                  <c:v>75.438596491228083</c:v>
                </c:pt>
                <c:pt idx="713">
                  <c:v>75.438596491228083</c:v>
                </c:pt>
                <c:pt idx="714">
                  <c:v>75.438596491228083</c:v>
                </c:pt>
                <c:pt idx="715">
                  <c:v>75.438596491228083</c:v>
                </c:pt>
                <c:pt idx="716">
                  <c:v>75.438596491228083</c:v>
                </c:pt>
                <c:pt idx="717">
                  <c:v>75.438596491228083</c:v>
                </c:pt>
                <c:pt idx="718">
                  <c:v>75.438596491228083</c:v>
                </c:pt>
                <c:pt idx="719">
                  <c:v>75.438596491228083</c:v>
                </c:pt>
                <c:pt idx="720">
                  <c:v>75.438596491228083</c:v>
                </c:pt>
                <c:pt idx="721">
                  <c:v>75.438596491228083</c:v>
                </c:pt>
                <c:pt idx="722">
                  <c:v>75.438596491228083</c:v>
                </c:pt>
                <c:pt idx="723">
                  <c:v>75.438596491228083</c:v>
                </c:pt>
                <c:pt idx="724">
                  <c:v>75.438596491228083</c:v>
                </c:pt>
                <c:pt idx="725">
                  <c:v>75.438596491228083</c:v>
                </c:pt>
                <c:pt idx="726">
                  <c:v>75.438596491228083</c:v>
                </c:pt>
                <c:pt idx="727">
                  <c:v>75.438596491228083</c:v>
                </c:pt>
                <c:pt idx="728">
                  <c:v>75.438596491228083</c:v>
                </c:pt>
                <c:pt idx="729">
                  <c:v>75.438596491228083</c:v>
                </c:pt>
                <c:pt idx="730">
                  <c:v>75.438596491228083</c:v>
                </c:pt>
                <c:pt idx="731">
                  <c:v>75.438596491228083</c:v>
                </c:pt>
                <c:pt idx="732">
                  <c:v>75.438596491228083</c:v>
                </c:pt>
                <c:pt idx="733">
                  <c:v>75.438596491228083</c:v>
                </c:pt>
                <c:pt idx="734">
                  <c:v>75.438596491228083</c:v>
                </c:pt>
                <c:pt idx="735">
                  <c:v>75.438596491228083</c:v>
                </c:pt>
                <c:pt idx="736">
                  <c:v>75.438596491228083</c:v>
                </c:pt>
                <c:pt idx="737">
                  <c:v>75.438596491228083</c:v>
                </c:pt>
                <c:pt idx="738">
                  <c:v>75.438596491228083</c:v>
                </c:pt>
                <c:pt idx="739">
                  <c:v>75.438596491228083</c:v>
                </c:pt>
                <c:pt idx="740">
                  <c:v>75.438596491228083</c:v>
                </c:pt>
                <c:pt idx="741">
                  <c:v>75.438596491228083</c:v>
                </c:pt>
                <c:pt idx="742">
                  <c:v>75.438596491228083</c:v>
                </c:pt>
                <c:pt idx="743">
                  <c:v>75.438596491228083</c:v>
                </c:pt>
                <c:pt idx="744">
                  <c:v>75.438596491228083</c:v>
                </c:pt>
                <c:pt idx="745">
                  <c:v>75.438596491228083</c:v>
                </c:pt>
                <c:pt idx="746">
                  <c:v>75.438596491228083</c:v>
                </c:pt>
                <c:pt idx="747">
                  <c:v>75.438596491228083</c:v>
                </c:pt>
                <c:pt idx="748">
                  <c:v>75.438596491228083</c:v>
                </c:pt>
                <c:pt idx="749">
                  <c:v>75.438596491228083</c:v>
                </c:pt>
                <c:pt idx="750">
                  <c:v>75.438596491228083</c:v>
                </c:pt>
                <c:pt idx="751">
                  <c:v>75.438596491228083</c:v>
                </c:pt>
                <c:pt idx="752">
                  <c:v>75.438596491228083</c:v>
                </c:pt>
                <c:pt idx="753">
                  <c:v>75.438596491228083</c:v>
                </c:pt>
                <c:pt idx="754">
                  <c:v>75.438596491228083</c:v>
                </c:pt>
                <c:pt idx="755">
                  <c:v>75.438596491228083</c:v>
                </c:pt>
                <c:pt idx="756">
                  <c:v>75.438596491228083</c:v>
                </c:pt>
                <c:pt idx="757">
                  <c:v>75.438596491228083</c:v>
                </c:pt>
                <c:pt idx="758">
                  <c:v>75.438596491228083</c:v>
                </c:pt>
                <c:pt idx="759">
                  <c:v>75.438596491228083</c:v>
                </c:pt>
                <c:pt idx="760">
                  <c:v>75.438596491228083</c:v>
                </c:pt>
                <c:pt idx="761">
                  <c:v>75.438596491228083</c:v>
                </c:pt>
                <c:pt idx="762">
                  <c:v>75.438596491228083</c:v>
                </c:pt>
                <c:pt idx="763">
                  <c:v>75.438596491228083</c:v>
                </c:pt>
                <c:pt idx="764">
                  <c:v>75.438596491228083</c:v>
                </c:pt>
                <c:pt idx="765">
                  <c:v>75.438596491228083</c:v>
                </c:pt>
                <c:pt idx="766">
                  <c:v>75.438596491228083</c:v>
                </c:pt>
                <c:pt idx="767">
                  <c:v>75.438596491228083</c:v>
                </c:pt>
                <c:pt idx="768">
                  <c:v>75.438596491228083</c:v>
                </c:pt>
                <c:pt idx="769">
                  <c:v>75.438596491228083</c:v>
                </c:pt>
                <c:pt idx="770">
                  <c:v>75.438596491228083</c:v>
                </c:pt>
                <c:pt idx="771">
                  <c:v>75.438596491228083</c:v>
                </c:pt>
                <c:pt idx="772">
                  <c:v>75.438596491228083</c:v>
                </c:pt>
                <c:pt idx="773">
                  <c:v>75.438596491228083</c:v>
                </c:pt>
                <c:pt idx="774">
                  <c:v>75.438596491228083</c:v>
                </c:pt>
                <c:pt idx="775">
                  <c:v>75.438596491228083</c:v>
                </c:pt>
                <c:pt idx="776">
                  <c:v>75.438596491228083</c:v>
                </c:pt>
                <c:pt idx="777">
                  <c:v>75.438596491228083</c:v>
                </c:pt>
                <c:pt idx="778">
                  <c:v>75.438596491228083</c:v>
                </c:pt>
                <c:pt idx="779">
                  <c:v>75.438596491228083</c:v>
                </c:pt>
                <c:pt idx="780">
                  <c:v>75.438596491228083</c:v>
                </c:pt>
                <c:pt idx="781">
                  <c:v>75.438596491228083</c:v>
                </c:pt>
                <c:pt idx="782">
                  <c:v>75.438596491228083</c:v>
                </c:pt>
                <c:pt idx="783">
                  <c:v>75.438596491228083</c:v>
                </c:pt>
                <c:pt idx="784">
                  <c:v>75.438596491228083</c:v>
                </c:pt>
                <c:pt idx="785">
                  <c:v>75.438596491228083</c:v>
                </c:pt>
                <c:pt idx="786">
                  <c:v>75.438596491228083</c:v>
                </c:pt>
                <c:pt idx="787">
                  <c:v>75.438596491228083</c:v>
                </c:pt>
                <c:pt idx="788">
                  <c:v>75.438596491228083</c:v>
                </c:pt>
                <c:pt idx="789">
                  <c:v>75.438596491228083</c:v>
                </c:pt>
                <c:pt idx="790">
                  <c:v>75.438596491228083</c:v>
                </c:pt>
                <c:pt idx="791">
                  <c:v>75.438596491228083</c:v>
                </c:pt>
                <c:pt idx="792">
                  <c:v>75.438596491228083</c:v>
                </c:pt>
                <c:pt idx="793">
                  <c:v>75.438596491228083</c:v>
                </c:pt>
                <c:pt idx="794">
                  <c:v>75.438596491228083</c:v>
                </c:pt>
                <c:pt idx="795">
                  <c:v>75.438596491228083</c:v>
                </c:pt>
                <c:pt idx="796">
                  <c:v>75.438596491228083</c:v>
                </c:pt>
                <c:pt idx="797">
                  <c:v>75.438596491228083</c:v>
                </c:pt>
                <c:pt idx="798">
                  <c:v>75.438596491228083</c:v>
                </c:pt>
                <c:pt idx="799">
                  <c:v>75.438596491228083</c:v>
                </c:pt>
                <c:pt idx="800">
                  <c:v>75.438596491228083</c:v>
                </c:pt>
                <c:pt idx="801">
                  <c:v>75.438596491228083</c:v>
                </c:pt>
                <c:pt idx="802">
                  <c:v>75.438596491228083</c:v>
                </c:pt>
                <c:pt idx="803">
                  <c:v>75.438596491228083</c:v>
                </c:pt>
                <c:pt idx="804">
                  <c:v>75.438596491228083</c:v>
                </c:pt>
                <c:pt idx="805">
                  <c:v>75.438596491228083</c:v>
                </c:pt>
                <c:pt idx="806">
                  <c:v>75.438596491228083</c:v>
                </c:pt>
                <c:pt idx="807">
                  <c:v>75.438596491228083</c:v>
                </c:pt>
                <c:pt idx="808">
                  <c:v>75.438596491228083</c:v>
                </c:pt>
                <c:pt idx="809">
                  <c:v>75.438596491228083</c:v>
                </c:pt>
                <c:pt idx="810">
                  <c:v>75.438596491228083</c:v>
                </c:pt>
                <c:pt idx="811">
                  <c:v>75.438596491228083</c:v>
                </c:pt>
                <c:pt idx="812">
                  <c:v>75.438596491228083</c:v>
                </c:pt>
                <c:pt idx="813">
                  <c:v>75.438596491228083</c:v>
                </c:pt>
                <c:pt idx="814">
                  <c:v>75.438596491228083</c:v>
                </c:pt>
                <c:pt idx="815">
                  <c:v>75.438596491228083</c:v>
                </c:pt>
                <c:pt idx="816">
                  <c:v>75.438596491228083</c:v>
                </c:pt>
                <c:pt idx="817">
                  <c:v>75.438596491228083</c:v>
                </c:pt>
                <c:pt idx="818">
                  <c:v>75.438596491228083</c:v>
                </c:pt>
                <c:pt idx="819">
                  <c:v>75.438596491228083</c:v>
                </c:pt>
                <c:pt idx="820">
                  <c:v>75.438596491228083</c:v>
                </c:pt>
                <c:pt idx="821">
                  <c:v>75.438596491228083</c:v>
                </c:pt>
                <c:pt idx="822">
                  <c:v>75.438596491228083</c:v>
                </c:pt>
                <c:pt idx="823">
                  <c:v>75.438596491228083</c:v>
                </c:pt>
                <c:pt idx="824">
                  <c:v>75.438596491228083</c:v>
                </c:pt>
                <c:pt idx="825">
                  <c:v>75.438596491228083</c:v>
                </c:pt>
                <c:pt idx="826">
                  <c:v>75.438596491228083</c:v>
                </c:pt>
                <c:pt idx="827">
                  <c:v>75.438596491228083</c:v>
                </c:pt>
                <c:pt idx="828">
                  <c:v>75.438596491228083</c:v>
                </c:pt>
                <c:pt idx="829">
                  <c:v>75.438596491228083</c:v>
                </c:pt>
                <c:pt idx="830">
                  <c:v>75.438596491228083</c:v>
                </c:pt>
                <c:pt idx="831">
                  <c:v>75.438596491228083</c:v>
                </c:pt>
                <c:pt idx="832">
                  <c:v>75.438596491228083</c:v>
                </c:pt>
                <c:pt idx="833">
                  <c:v>75.438596491228083</c:v>
                </c:pt>
                <c:pt idx="834">
                  <c:v>75.438596491228083</c:v>
                </c:pt>
                <c:pt idx="835">
                  <c:v>75.438596491228083</c:v>
                </c:pt>
                <c:pt idx="836">
                  <c:v>75.438596491228083</c:v>
                </c:pt>
                <c:pt idx="837">
                  <c:v>75.438596491228083</c:v>
                </c:pt>
                <c:pt idx="838">
                  <c:v>75.438596491228083</c:v>
                </c:pt>
                <c:pt idx="839">
                  <c:v>75.438596491228083</c:v>
                </c:pt>
                <c:pt idx="840">
                  <c:v>75.438596491228083</c:v>
                </c:pt>
                <c:pt idx="841">
                  <c:v>75.438596491228083</c:v>
                </c:pt>
                <c:pt idx="842">
                  <c:v>75.438596491228083</c:v>
                </c:pt>
                <c:pt idx="843">
                  <c:v>75.438596491228083</c:v>
                </c:pt>
                <c:pt idx="844">
                  <c:v>75.438596491228083</c:v>
                </c:pt>
                <c:pt idx="845">
                  <c:v>75.438596491228083</c:v>
                </c:pt>
                <c:pt idx="846">
                  <c:v>75.438596491228083</c:v>
                </c:pt>
                <c:pt idx="847">
                  <c:v>75.438596491228083</c:v>
                </c:pt>
                <c:pt idx="848">
                  <c:v>75.438596491228083</c:v>
                </c:pt>
                <c:pt idx="849">
                  <c:v>75.438596491228083</c:v>
                </c:pt>
                <c:pt idx="850">
                  <c:v>75.438596491228083</c:v>
                </c:pt>
                <c:pt idx="851">
                  <c:v>75.438596491228083</c:v>
                </c:pt>
                <c:pt idx="852">
                  <c:v>75.438596491228083</c:v>
                </c:pt>
                <c:pt idx="853">
                  <c:v>75.438596491228083</c:v>
                </c:pt>
                <c:pt idx="854">
                  <c:v>75.438596491228083</c:v>
                </c:pt>
                <c:pt idx="855">
                  <c:v>75.438596491228083</c:v>
                </c:pt>
                <c:pt idx="856">
                  <c:v>75.438596491228083</c:v>
                </c:pt>
                <c:pt idx="857">
                  <c:v>75.438596491228083</c:v>
                </c:pt>
                <c:pt idx="858">
                  <c:v>75.438596491228083</c:v>
                </c:pt>
                <c:pt idx="859">
                  <c:v>75.438596491228083</c:v>
                </c:pt>
                <c:pt idx="860">
                  <c:v>75.438596491228083</c:v>
                </c:pt>
                <c:pt idx="861">
                  <c:v>75.438596491228083</c:v>
                </c:pt>
                <c:pt idx="862">
                  <c:v>75.438596491228083</c:v>
                </c:pt>
                <c:pt idx="863">
                  <c:v>75.438596491228083</c:v>
                </c:pt>
                <c:pt idx="864">
                  <c:v>75.438596491228083</c:v>
                </c:pt>
                <c:pt idx="865">
                  <c:v>75.438596491228083</c:v>
                </c:pt>
                <c:pt idx="866">
                  <c:v>75.438596491228083</c:v>
                </c:pt>
                <c:pt idx="867">
                  <c:v>75.438596491228083</c:v>
                </c:pt>
                <c:pt idx="868">
                  <c:v>75.438596491228083</c:v>
                </c:pt>
                <c:pt idx="869">
                  <c:v>75.438596491228083</c:v>
                </c:pt>
                <c:pt idx="870">
                  <c:v>75.438596491228083</c:v>
                </c:pt>
                <c:pt idx="871">
                  <c:v>75.438596491228083</c:v>
                </c:pt>
                <c:pt idx="872">
                  <c:v>75.438596491228083</c:v>
                </c:pt>
                <c:pt idx="873">
                  <c:v>75.438596491228083</c:v>
                </c:pt>
                <c:pt idx="874">
                  <c:v>75.438596491228083</c:v>
                </c:pt>
                <c:pt idx="875">
                  <c:v>75.438596491228083</c:v>
                </c:pt>
                <c:pt idx="876">
                  <c:v>75.438596491228083</c:v>
                </c:pt>
                <c:pt idx="877">
                  <c:v>75.438596491228083</c:v>
                </c:pt>
                <c:pt idx="878">
                  <c:v>75.438596491228083</c:v>
                </c:pt>
                <c:pt idx="879">
                  <c:v>75.438596491228083</c:v>
                </c:pt>
                <c:pt idx="880">
                  <c:v>75.438596491228083</c:v>
                </c:pt>
                <c:pt idx="881">
                  <c:v>75.438596491228083</c:v>
                </c:pt>
                <c:pt idx="882">
                  <c:v>75.438596491228083</c:v>
                </c:pt>
                <c:pt idx="883">
                  <c:v>75.438596491228083</c:v>
                </c:pt>
                <c:pt idx="884">
                  <c:v>75.438596491228083</c:v>
                </c:pt>
                <c:pt idx="885">
                  <c:v>75.438596491228083</c:v>
                </c:pt>
                <c:pt idx="886">
                  <c:v>75.438596491228083</c:v>
                </c:pt>
                <c:pt idx="887">
                  <c:v>75.438596491228083</c:v>
                </c:pt>
                <c:pt idx="888">
                  <c:v>75.438596491228083</c:v>
                </c:pt>
                <c:pt idx="889">
                  <c:v>75.438596491228083</c:v>
                </c:pt>
                <c:pt idx="890">
                  <c:v>75.438596491228083</c:v>
                </c:pt>
                <c:pt idx="891">
                  <c:v>75.438596491228083</c:v>
                </c:pt>
                <c:pt idx="892">
                  <c:v>75.438596491228083</c:v>
                </c:pt>
                <c:pt idx="893">
                  <c:v>75.438596491228083</c:v>
                </c:pt>
                <c:pt idx="894">
                  <c:v>75.438596491228083</c:v>
                </c:pt>
                <c:pt idx="895">
                  <c:v>75.438596491228083</c:v>
                </c:pt>
                <c:pt idx="896">
                  <c:v>75.438596491228083</c:v>
                </c:pt>
                <c:pt idx="897">
                  <c:v>75.438596491228083</c:v>
                </c:pt>
                <c:pt idx="898">
                  <c:v>75.438596491228083</c:v>
                </c:pt>
                <c:pt idx="899">
                  <c:v>75.438596491228083</c:v>
                </c:pt>
                <c:pt idx="900">
                  <c:v>75.438596491228083</c:v>
                </c:pt>
                <c:pt idx="901">
                  <c:v>75.438596491228083</c:v>
                </c:pt>
                <c:pt idx="902">
                  <c:v>75.438596491228083</c:v>
                </c:pt>
                <c:pt idx="903">
                  <c:v>75.438596491228083</c:v>
                </c:pt>
                <c:pt idx="904">
                  <c:v>75.438596491228083</c:v>
                </c:pt>
                <c:pt idx="905">
                  <c:v>75.438596491228083</c:v>
                </c:pt>
                <c:pt idx="906">
                  <c:v>75.438596491228083</c:v>
                </c:pt>
                <c:pt idx="907">
                  <c:v>75.438596491228083</c:v>
                </c:pt>
                <c:pt idx="908">
                  <c:v>75.438596491228083</c:v>
                </c:pt>
                <c:pt idx="909">
                  <c:v>75.438596491228083</c:v>
                </c:pt>
                <c:pt idx="910">
                  <c:v>75.438596491228083</c:v>
                </c:pt>
                <c:pt idx="911">
                  <c:v>75.438596491228083</c:v>
                </c:pt>
                <c:pt idx="912">
                  <c:v>75.438596491228083</c:v>
                </c:pt>
                <c:pt idx="913">
                  <c:v>75.438596491228083</c:v>
                </c:pt>
                <c:pt idx="914">
                  <c:v>75.438596491228083</c:v>
                </c:pt>
                <c:pt idx="915">
                  <c:v>75.438596491228083</c:v>
                </c:pt>
                <c:pt idx="916">
                  <c:v>75.438596491228083</c:v>
                </c:pt>
                <c:pt idx="917">
                  <c:v>75.438596491228083</c:v>
                </c:pt>
                <c:pt idx="918">
                  <c:v>75.438596491228083</c:v>
                </c:pt>
                <c:pt idx="919">
                  <c:v>75.438596491228083</c:v>
                </c:pt>
                <c:pt idx="920">
                  <c:v>75.438596491228083</c:v>
                </c:pt>
                <c:pt idx="921">
                  <c:v>75.438596491228083</c:v>
                </c:pt>
                <c:pt idx="922">
                  <c:v>75.438596491228083</c:v>
                </c:pt>
                <c:pt idx="923">
                  <c:v>75.438596491228083</c:v>
                </c:pt>
                <c:pt idx="924">
                  <c:v>75.438596491228083</c:v>
                </c:pt>
                <c:pt idx="925">
                  <c:v>75.438596491228083</c:v>
                </c:pt>
                <c:pt idx="926">
                  <c:v>75.438596491228083</c:v>
                </c:pt>
                <c:pt idx="927">
                  <c:v>75.438596491228083</c:v>
                </c:pt>
                <c:pt idx="928">
                  <c:v>75.438596491228083</c:v>
                </c:pt>
                <c:pt idx="929">
                  <c:v>75.438596491228083</c:v>
                </c:pt>
                <c:pt idx="930">
                  <c:v>75.438596491228083</c:v>
                </c:pt>
                <c:pt idx="931">
                  <c:v>75.438596491228083</c:v>
                </c:pt>
                <c:pt idx="932">
                  <c:v>75.438596491228083</c:v>
                </c:pt>
                <c:pt idx="933">
                  <c:v>75.438596491228083</c:v>
                </c:pt>
                <c:pt idx="934">
                  <c:v>75.438596491228083</c:v>
                </c:pt>
                <c:pt idx="935">
                  <c:v>75.438596491228083</c:v>
                </c:pt>
                <c:pt idx="936">
                  <c:v>75.438596491228083</c:v>
                </c:pt>
                <c:pt idx="937">
                  <c:v>75.438596491228083</c:v>
                </c:pt>
                <c:pt idx="938">
                  <c:v>75.438596491228083</c:v>
                </c:pt>
                <c:pt idx="939">
                  <c:v>75.438596491228083</c:v>
                </c:pt>
                <c:pt idx="940">
                  <c:v>75.438596491228083</c:v>
                </c:pt>
                <c:pt idx="941">
                  <c:v>75.438596491228083</c:v>
                </c:pt>
                <c:pt idx="942">
                  <c:v>75.438596491228083</c:v>
                </c:pt>
                <c:pt idx="943">
                  <c:v>75.438596491228083</c:v>
                </c:pt>
                <c:pt idx="944">
                  <c:v>75.438596491228083</c:v>
                </c:pt>
                <c:pt idx="945">
                  <c:v>75.438596491228083</c:v>
                </c:pt>
                <c:pt idx="946">
                  <c:v>75.438596491228083</c:v>
                </c:pt>
                <c:pt idx="947">
                  <c:v>75.438596491228083</c:v>
                </c:pt>
                <c:pt idx="948">
                  <c:v>75.438596491228083</c:v>
                </c:pt>
                <c:pt idx="949">
                  <c:v>75.438596491228083</c:v>
                </c:pt>
                <c:pt idx="950">
                  <c:v>75.438596491228083</c:v>
                </c:pt>
                <c:pt idx="951">
                  <c:v>75.438596491228083</c:v>
                </c:pt>
                <c:pt idx="952">
                  <c:v>75.438596491228083</c:v>
                </c:pt>
                <c:pt idx="953">
                  <c:v>75.438596491228083</c:v>
                </c:pt>
                <c:pt idx="954">
                  <c:v>75.438596491228083</c:v>
                </c:pt>
                <c:pt idx="955">
                  <c:v>75.438596491228083</c:v>
                </c:pt>
                <c:pt idx="956">
                  <c:v>75.438596491228083</c:v>
                </c:pt>
                <c:pt idx="957">
                  <c:v>75.438596491228083</c:v>
                </c:pt>
                <c:pt idx="958">
                  <c:v>75.438596491228083</c:v>
                </c:pt>
                <c:pt idx="959">
                  <c:v>75.438596491228083</c:v>
                </c:pt>
                <c:pt idx="960">
                  <c:v>75.438596491228083</c:v>
                </c:pt>
                <c:pt idx="961">
                  <c:v>75.438596491228083</c:v>
                </c:pt>
                <c:pt idx="962">
                  <c:v>75.438596491228083</c:v>
                </c:pt>
                <c:pt idx="963">
                  <c:v>75.438596491228083</c:v>
                </c:pt>
                <c:pt idx="964">
                  <c:v>75.438596491228083</c:v>
                </c:pt>
                <c:pt idx="965">
                  <c:v>75.438596491228083</c:v>
                </c:pt>
                <c:pt idx="966">
                  <c:v>75.438596491228083</c:v>
                </c:pt>
                <c:pt idx="967">
                  <c:v>75.438596491228083</c:v>
                </c:pt>
                <c:pt idx="968">
                  <c:v>75.438596491228083</c:v>
                </c:pt>
                <c:pt idx="969">
                  <c:v>75.438596491228083</c:v>
                </c:pt>
                <c:pt idx="970">
                  <c:v>75.438596491228083</c:v>
                </c:pt>
                <c:pt idx="971">
                  <c:v>75.438596491228083</c:v>
                </c:pt>
                <c:pt idx="972">
                  <c:v>75.438596491228083</c:v>
                </c:pt>
                <c:pt idx="973">
                  <c:v>75.438596491228083</c:v>
                </c:pt>
                <c:pt idx="974">
                  <c:v>75.438596491228083</c:v>
                </c:pt>
                <c:pt idx="975">
                  <c:v>75.438596491228083</c:v>
                </c:pt>
                <c:pt idx="976">
                  <c:v>75.438596491228083</c:v>
                </c:pt>
                <c:pt idx="977">
                  <c:v>75.438596491228083</c:v>
                </c:pt>
                <c:pt idx="978">
                  <c:v>75.438596491228083</c:v>
                </c:pt>
                <c:pt idx="979">
                  <c:v>75.438596491228083</c:v>
                </c:pt>
                <c:pt idx="980">
                  <c:v>75.438596491228083</c:v>
                </c:pt>
                <c:pt idx="981">
                  <c:v>75.438596491228083</c:v>
                </c:pt>
                <c:pt idx="982">
                  <c:v>75.438596491228083</c:v>
                </c:pt>
                <c:pt idx="983">
                  <c:v>75.438596491228083</c:v>
                </c:pt>
                <c:pt idx="984">
                  <c:v>75.438596491228083</c:v>
                </c:pt>
                <c:pt idx="985">
                  <c:v>75.438596491228083</c:v>
                </c:pt>
                <c:pt idx="986">
                  <c:v>75.438596491228083</c:v>
                </c:pt>
                <c:pt idx="987">
                  <c:v>75.438596491228083</c:v>
                </c:pt>
                <c:pt idx="988">
                  <c:v>75.438596491228083</c:v>
                </c:pt>
                <c:pt idx="989">
                  <c:v>75.438596491228083</c:v>
                </c:pt>
                <c:pt idx="990">
                  <c:v>75.438596491228083</c:v>
                </c:pt>
                <c:pt idx="991">
                  <c:v>75.438596491228083</c:v>
                </c:pt>
                <c:pt idx="992">
                  <c:v>75.438596491228083</c:v>
                </c:pt>
                <c:pt idx="993">
                  <c:v>75.438596491228083</c:v>
                </c:pt>
                <c:pt idx="994">
                  <c:v>75.438596491228083</c:v>
                </c:pt>
                <c:pt idx="995">
                  <c:v>75.438596491228083</c:v>
                </c:pt>
                <c:pt idx="996">
                  <c:v>75.438596491228083</c:v>
                </c:pt>
                <c:pt idx="997">
                  <c:v>75.438596491228083</c:v>
                </c:pt>
                <c:pt idx="998">
                  <c:v>75.438596491228083</c:v>
                </c:pt>
                <c:pt idx="999">
                  <c:v>75.438596491228083</c:v>
                </c:pt>
                <c:pt idx="1000">
                  <c:v>75.438596491228083</c:v>
                </c:pt>
                <c:pt idx="1001">
                  <c:v>75.438596491228083</c:v>
                </c:pt>
                <c:pt idx="1002">
                  <c:v>75.438596491228083</c:v>
                </c:pt>
                <c:pt idx="1003">
                  <c:v>75.438596491228083</c:v>
                </c:pt>
                <c:pt idx="1004">
                  <c:v>75.438596491228083</c:v>
                </c:pt>
                <c:pt idx="1005">
                  <c:v>75.438596491228083</c:v>
                </c:pt>
                <c:pt idx="1006">
                  <c:v>75.438596491228083</c:v>
                </c:pt>
                <c:pt idx="1007">
                  <c:v>75.438596491228083</c:v>
                </c:pt>
                <c:pt idx="1008">
                  <c:v>75.438596491228083</c:v>
                </c:pt>
                <c:pt idx="1009">
                  <c:v>75.438596491228083</c:v>
                </c:pt>
                <c:pt idx="1010">
                  <c:v>75.438596491228083</c:v>
                </c:pt>
                <c:pt idx="1011">
                  <c:v>75.438596491228083</c:v>
                </c:pt>
                <c:pt idx="1012">
                  <c:v>75.438596491228083</c:v>
                </c:pt>
                <c:pt idx="1013">
                  <c:v>75.438596491228083</c:v>
                </c:pt>
                <c:pt idx="1014">
                  <c:v>75.438596491228083</c:v>
                </c:pt>
                <c:pt idx="1015">
                  <c:v>75.438596491228083</c:v>
                </c:pt>
                <c:pt idx="1016">
                  <c:v>75.438596491228083</c:v>
                </c:pt>
                <c:pt idx="1017">
                  <c:v>75.438596491228083</c:v>
                </c:pt>
                <c:pt idx="1018">
                  <c:v>75.438596491228083</c:v>
                </c:pt>
                <c:pt idx="1019">
                  <c:v>75.438596491228083</c:v>
                </c:pt>
                <c:pt idx="1020">
                  <c:v>75.438596491228083</c:v>
                </c:pt>
                <c:pt idx="1021">
                  <c:v>75.438596491228083</c:v>
                </c:pt>
                <c:pt idx="1022">
                  <c:v>75.438596491228083</c:v>
                </c:pt>
                <c:pt idx="1023">
                  <c:v>75.438596491228083</c:v>
                </c:pt>
                <c:pt idx="1024">
                  <c:v>75.438596491228083</c:v>
                </c:pt>
                <c:pt idx="1025">
                  <c:v>75.438596491228083</c:v>
                </c:pt>
                <c:pt idx="1026">
                  <c:v>75.438596491228083</c:v>
                </c:pt>
                <c:pt idx="1027">
                  <c:v>75.438596491228083</c:v>
                </c:pt>
                <c:pt idx="1028">
                  <c:v>75.438596491228083</c:v>
                </c:pt>
                <c:pt idx="1029">
                  <c:v>75.438596491228083</c:v>
                </c:pt>
                <c:pt idx="1030">
                  <c:v>75.438596491228083</c:v>
                </c:pt>
                <c:pt idx="1031">
                  <c:v>75.438596491228083</c:v>
                </c:pt>
                <c:pt idx="1032">
                  <c:v>75.438596491228083</c:v>
                </c:pt>
                <c:pt idx="1033">
                  <c:v>75.438596491228083</c:v>
                </c:pt>
                <c:pt idx="1034">
                  <c:v>75.438596491228083</c:v>
                </c:pt>
                <c:pt idx="1035">
                  <c:v>75.438596491228083</c:v>
                </c:pt>
                <c:pt idx="1036">
                  <c:v>75.438596491228083</c:v>
                </c:pt>
                <c:pt idx="1037">
                  <c:v>75.438596491228083</c:v>
                </c:pt>
                <c:pt idx="1038">
                  <c:v>75.438596491228083</c:v>
                </c:pt>
                <c:pt idx="1039">
                  <c:v>75.438596491228083</c:v>
                </c:pt>
                <c:pt idx="1040">
                  <c:v>75.438596491228083</c:v>
                </c:pt>
                <c:pt idx="1041">
                  <c:v>75.438596491228083</c:v>
                </c:pt>
                <c:pt idx="1042">
                  <c:v>75.438596491228083</c:v>
                </c:pt>
                <c:pt idx="1043">
                  <c:v>75.438596491228083</c:v>
                </c:pt>
                <c:pt idx="1044">
                  <c:v>75.438596491228083</c:v>
                </c:pt>
                <c:pt idx="1045">
                  <c:v>75.438596491228083</c:v>
                </c:pt>
                <c:pt idx="1046">
                  <c:v>75.438596491228083</c:v>
                </c:pt>
                <c:pt idx="1047">
                  <c:v>75.438596491228083</c:v>
                </c:pt>
                <c:pt idx="1048">
                  <c:v>75.438596491228083</c:v>
                </c:pt>
                <c:pt idx="1049">
                  <c:v>75.438596491228083</c:v>
                </c:pt>
                <c:pt idx="1050">
                  <c:v>75.438596491228083</c:v>
                </c:pt>
                <c:pt idx="1051">
                  <c:v>75.438596491228083</c:v>
                </c:pt>
                <c:pt idx="1052">
                  <c:v>75.438596491228083</c:v>
                </c:pt>
                <c:pt idx="1053">
                  <c:v>75.438596491228083</c:v>
                </c:pt>
                <c:pt idx="1054">
                  <c:v>75.438596491228083</c:v>
                </c:pt>
                <c:pt idx="1055">
                  <c:v>75.438596491228083</c:v>
                </c:pt>
                <c:pt idx="1056">
                  <c:v>75.438596491228083</c:v>
                </c:pt>
                <c:pt idx="1057">
                  <c:v>75.438596491228083</c:v>
                </c:pt>
                <c:pt idx="1058">
                  <c:v>75.438596491228083</c:v>
                </c:pt>
                <c:pt idx="1059">
                  <c:v>75.438596491228083</c:v>
                </c:pt>
                <c:pt idx="1060">
                  <c:v>75.438596491228083</c:v>
                </c:pt>
                <c:pt idx="1061">
                  <c:v>75.438596491228083</c:v>
                </c:pt>
                <c:pt idx="1062">
                  <c:v>75.438596491228083</c:v>
                </c:pt>
                <c:pt idx="1063">
                  <c:v>75.438596491228083</c:v>
                </c:pt>
                <c:pt idx="1064">
                  <c:v>75.438596491228083</c:v>
                </c:pt>
                <c:pt idx="1065">
                  <c:v>75.438596491228083</c:v>
                </c:pt>
                <c:pt idx="1066">
                  <c:v>75.438596491228083</c:v>
                </c:pt>
                <c:pt idx="1067">
                  <c:v>75.438596491228083</c:v>
                </c:pt>
                <c:pt idx="1068">
                  <c:v>75.438596491228083</c:v>
                </c:pt>
                <c:pt idx="1069">
                  <c:v>75.438596491228083</c:v>
                </c:pt>
                <c:pt idx="1070">
                  <c:v>75.438596491228083</c:v>
                </c:pt>
                <c:pt idx="1071">
                  <c:v>75.438596491228083</c:v>
                </c:pt>
                <c:pt idx="1072">
                  <c:v>75.438596491228083</c:v>
                </c:pt>
                <c:pt idx="1073">
                  <c:v>75.438596491228083</c:v>
                </c:pt>
                <c:pt idx="1074">
                  <c:v>75.438596491228083</c:v>
                </c:pt>
                <c:pt idx="1075">
                  <c:v>75.438596491228083</c:v>
                </c:pt>
                <c:pt idx="1076">
                  <c:v>75.438596491228083</c:v>
                </c:pt>
                <c:pt idx="1077">
                  <c:v>75.438596491228083</c:v>
                </c:pt>
                <c:pt idx="1078">
                  <c:v>75.438596491228083</c:v>
                </c:pt>
                <c:pt idx="1079">
                  <c:v>75.438596491228083</c:v>
                </c:pt>
                <c:pt idx="1080">
                  <c:v>75.438596491228083</c:v>
                </c:pt>
                <c:pt idx="1081">
                  <c:v>75.438596491228083</c:v>
                </c:pt>
                <c:pt idx="1082">
                  <c:v>75.438596491228083</c:v>
                </c:pt>
                <c:pt idx="1083">
                  <c:v>75.438596491228083</c:v>
                </c:pt>
                <c:pt idx="1084">
                  <c:v>75.438596491228083</c:v>
                </c:pt>
                <c:pt idx="1085">
                  <c:v>75.438596491228083</c:v>
                </c:pt>
                <c:pt idx="1086">
                  <c:v>75.438596491228083</c:v>
                </c:pt>
                <c:pt idx="1087">
                  <c:v>75.438596491228083</c:v>
                </c:pt>
                <c:pt idx="1088">
                  <c:v>75.438596491228083</c:v>
                </c:pt>
                <c:pt idx="1089">
                  <c:v>75.438596491228083</c:v>
                </c:pt>
                <c:pt idx="1090">
                  <c:v>75.438596491228083</c:v>
                </c:pt>
                <c:pt idx="1091">
                  <c:v>75.438596491228083</c:v>
                </c:pt>
                <c:pt idx="1092">
                  <c:v>75.438596491228083</c:v>
                </c:pt>
                <c:pt idx="1093">
                  <c:v>75.438596491228083</c:v>
                </c:pt>
                <c:pt idx="1094">
                  <c:v>75.438596491228083</c:v>
                </c:pt>
                <c:pt idx="1095">
                  <c:v>75.438596491228083</c:v>
                </c:pt>
                <c:pt idx="1096">
                  <c:v>75.438596491228083</c:v>
                </c:pt>
                <c:pt idx="1097">
                  <c:v>75.438596491228083</c:v>
                </c:pt>
                <c:pt idx="1098">
                  <c:v>75.438596491228083</c:v>
                </c:pt>
                <c:pt idx="1099">
                  <c:v>75.438596491228083</c:v>
                </c:pt>
                <c:pt idx="1100">
                  <c:v>75.438596491228083</c:v>
                </c:pt>
                <c:pt idx="1101">
                  <c:v>75.438596491228083</c:v>
                </c:pt>
                <c:pt idx="1102">
                  <c:v>75.438596491228083</c:v>
                </c:pt>
                <c:pt idx="1103">
                  <c:v>75.438596491228083</c:v>
                </c:pt>
                <c:pt idx="1104">
                  <c:v>75.438596491228083</c:v>
                </c:pt>
                <c:pt idx="1105">
                  <c:v>75.438596491228083</c:v>
                </c:pt>
                <c:pt idx="1106">
                  <c:v>75.438596491228083</c:v>
                </c:pt>
                <c:pt idx="1107">
                  <c:v>75.438596491228083</c:v>
                </c:pt>
                <c:pt idx="1108">
                  <c:v>75.438596491228083</c:v>
                </c:pt>
                <c:pt idx="1109">
                  <c:v>75.438596491228083</c:v>
                </c:pt>
                <c:pt idx="1110">
                  <c:v>75.438596491228083</c:v>
                </c:pt>
                <c:pt idx="1111">
                  <c:v>75.438596491228083</c:v>
                </c:pt>
                <c:pt idx="1112">
                  <c:v>75.438596491228083</c:v>
                </c:pt>
                <c:pt idx="1113">
                  <c:v>75.438596491228083</c:v>
                </c:pt>
                <c:pt idx="1114">
                  <c:v>75.438596491228083</c:v>
                </c:pt>
                <c:pt idx="1115">
                  <c:v>75.438596491228083</c:v>
                </c:pt>
                <c:pt idx="1116">
                  <c:v>75.438596491228083</c:v>
                </c:pt>
                <c:pt idx="1117">
                  <c:v>75.438596491228083</c:v>
                </c:pt>
                <c:pt idx="1118">
                  <c:v>75.438596491228083</c:v>
                </c:pt>
                <c:pt idx="1119">
                  <c:v>75.438596491228083</c:v>
                </c:pt>
                <c:pt idx="1120">
                  <c:v>75.438596491228083</c:v>
                </c:pt>
                <c:pt idx="1121">
                  <c:v>75.438596491228083</c:v>
                </c:pt>
                <c:pt idx="1122">
                  <c:v>75.438596491228083</c:v>
                </c:pt>
                <c:pt idx="1123">
                  <c:v>75.438596491228083</c:v>
                </c:pt>
                <c:pt idx="1124">
                  <c:v>75.438596491228083</c:v>
                </c:pt>
                <c:pt idx="1125">
                  <c:v>75.438596491228083</c:v>
                </c:pt>
                <c:pt idx="1126">
                  <c:v>75.438596491228083</c:v>
                </c:pt>
                <c:pt idx="1127">
                  <c:v>75.438596491228083</c:v>
                </c:pt>
                <c:pt idx="1128">
                  <c:v>75.438596491228083</c:v>
                </c:pt>
                <c:pt idx="1129">
                  <c:v>75.438596491228083</c:v>
                </c:pt>
                <c:pt idx="1130">
                  <c:v>75.438596491228083</c:v>
                </c:pt>
                <c:pt idx="1131">
                  <c:v>75.438596491228083</c:v>
                </c:pt>
                <c:pt idx="1132">
                  <c:v>75.438596491228083</c:v>
                </c:pt>
                <c:pt idx="1133">
                  <c:v>75.438596491228083</c:v>
                </c:pt>
                <c:pt idx="1134">
                  <c:v>75.438596491228083</c:v>
                </c:pt>
                <c:pt idx="1135">
                  <c:v>75.438596491228083</c:v>
                </c:pt>
                <c:pt idx="1136">
                  <c:v>75.438596491228083</c:v>
                </c:pt>
                <c:pt idx="1137">
                  <c:v>75.438596491228083</c:v>
                </c:pt>
                <c:pt idx="1138">
                  <c:v>75.438596491228083</c:v>
                </c:pt>
                <c:pt idx="1139">
                  <c:v>75.438596491228083</c:v>
                </c:pt>
                <c:pt idx="1140">
                  <c:v>75.438596491228083</c:v>
                </c:pt>
                <c:pt idx="1141">
                  <c:v>75.438596491228083</c:v>
                </c:pt>
                <c:pt idx="1142">
                  <c:v>75.438596491228083</c:v>
                </c:pt>
                <c:pt idx="1143">
                  <c:v>75.438596491228083</c:v>
                </c:pt>
                <c:pt idx="1144">
                  <c:v>75.438596491228083</c:v>
                </c:pt>
                <c:pt idx="1145">
                  <c:v>75.438596491228083</c:v>
                </c:pt>
                <c:pt idx="1146">
                  <c:v>75.438596491228083</c:v>
                </c:pt>
                <c:pt idx="1147">
                  <c:v>75.438596491228083</c:v>
                </c:pt>
                <c:pt idx="1148">
                  <c:v>75.438596491228083</c:v>
                </c:pt>
                <c:pt idx="1149">
                  <c:v>75.438596491228083</c:v>
                </c:pt>
                <c:pt idx="1150">
                  <c:v>75.438596491228083</c:v>
                </c:pt>
                <c:pt idx="1151">
                  <c:v>75.438596491228083</c:v>
                </c:pt>
                <c:pt idx="1152">
                  <c:v>75.438596491228083</c:v>
                </c:pt>
                <c:pt idx="1153">
                  <c:v>75.438596491228083</c:v>
                </c:pt>
                <c:pt idx="1154">
                  <c:v>75.438596491228083</c:v>
                </c:pt>
                <c:pt idx="1155">
                  <c:v>75.438596491228083</c:v>
                </c:pt>
                <c:pt idx="1156">
                  <c:v>75.438596491228083</c:v>
                </c:pt>
                <c:pt idx="1157">
                  <c:v>75.438596491228083</c:v>
                </c:pt>
                <c:pt idx="1158">
                  <c:v>75.438596491228083</c:v>
                </c:pt>
                <c:pt idx="1159">
                  <c:v>75.438596491228083</c:v>
                </c:pt>
                <c:pt idx="1160">
                  <c:v>75.438596491228083</c:v>
                </c:pt>
                <c:pt idx="1161">
                  <c:v>75.438596491228083</c:v>
                </c:pt>
                <c:pt idx="1162">
                  <c:v>75.438596491228083</c:v>
                </c:pt>
                <c:pt idx="1163">
                  <c:v>75.438596491228083</c:v>
                </c:pt>
                <c:pt idx="1164">
                  <c:v>75.438596491228083</c:v>
                </c:pt>
                <c:pt idx="1165">
                  <c:v>75.438596491228083</c:v>
                </c:pt>
                <c:pt idx="1166">
                  <c:v>75.438596491228083</c:v>
                </c:pt>
                <c:pt idx="1167">
                  <c:v>75.438596491228083</c:v>
                </c:pt>
                <c:pt idx="1168">
                  <c:v>75.438596491228083</c:v>
                </c:pt>
                <c:pt idx="1169">
                  <c:v>75.438596491228083</c:v>
                </c:pt>
                <c:pt idx="1170">
                  <c:v>75.438596491228083</c:v>
                </c:pt>
                <c:pt idx="1171">
                  <c:v>75.438596491228083</c:v>
                </c:pt>
                <c:pt idx="1172">
                  <c:v>75.438596491228083</c:v>
                </c:pt>
                <c:pt idx="1173">
                  <c:v>75.438596491228083</c:v>
                </c:pt>
                <c:pt idx="1174">
                  <c:v>75.438596491228083</c:v>
                </c:pt>
                <c:pt idx="1175">
                  <c:v>75.438596491228083</c:v>
                </c:pt>
                <c:pt idx="1176">
                  <c:v>75.438596491228083</c:v>
                </c:pt>
                <c:pt idx="1177">
                  <c:v>75.438596491228083</c:v>
                </c:pt>
                <c:pt idx="1178">
                  <c:v>75.438596491228083</c:v>
                </c:pt>
                <c:pt idx="1179">
                  <c:v>75.438596491228083</c:v>
                </c:pt>
                <c:pt idx="1180">
                  <c:v>75.438596491228083</c:v>
                </c:pt>
                <c:pt idx="1181">
                  <c:v>75.438596491228083</c:v>
                </c:pt>
                <c:pt idx="1182">
                  <c:v>75.438596491228083</c:v>
                </c:pt>
                <c:pt idx="1183">
                  <c:v>75.438596491228083</c:v>
                </c:pt>
                <c:pt idx="1184">
                  <c:v>75.438596491228083</c:v>
                </c:pt>
                <c:pt idx="1185">
                  <c:v>75.438596491228083</c:v>
                </c:pt>
                <c:pt idx="1186">
                  <c:v>75.438596491228083</c:v>
                </c:pt>
                <c:pt idx="1187">
                  <c:v>75.438596491228083</c:v>
                </c:pt>
                <c:pt idx="1188">
                  <c:v>75.438596491228083</c:v>
                </c:pt>
                <c:pt idx="1189">
                  <c:v>75.438596491228083</c:v>
                </c:pt>
                <c:pt idx="1190">
                  <c:v>75.438596491228083</c:v>
                </c:pt>
                <c:pt idx="1191">
                  <c:v>75.438596491228083</c:v>
                </c:pt>
                <c:pt idx="1192">
                  <c:v>75.438596491228083</c:v>
                </c:pt>
                <c:pt idx="1193">
                  <c:v>75.438596491228083</c:v>
                </c:pt>
                <c:pt idx="1194">
                  <c:v>75.438596491228083</c:v>
                </c:pt>
                <c:pt idx="1195">
                  <c:v>75.438596491228083</c:v>
                </c:pt>
                <c:pt idx="1196">
                  <c:v>75.438596491228083</c:v>
                </c:pt>
                <c:pt idx="1197">
                  <c:v>75.438596491228083</c:v>
                </c:pt>
                <c:pt idx="1198">
                  <c:v>75.438596491228083</c:v>
                </c:pt>
                <c:pt idx="1199">
                  <c:v>75.438596491228083</c:v>
                </c:pt>
                <c:pt idx="1200">
                  <c:v>75.438596491228083</c:v>
                </c:pt>
                <c:pt idx="1201">
                  <c:v>75.438596491228083</c:v>
                </c:pt>
                <c:pt idx="1202">
                  <c:v>75.438596491228083</c:v>
                </c:pt>
                <c:pt idx="1203">
                  <c:v>75.438596491228083</c:v>
                </c:pt>
                <c:pt idx="1204">
                  <c:v>75.438596491228083</c:v>
                </c:pt>
                <c:pt idx="1205">
                  <c:v>75.438596491228083</c:v>
                </c:pt>
                <c:pt idx="1206">
                  <c:v>75.438596491228083</c:v>
                </c:pt>
                <c:pt idx="1207">
                  <c:v>75.438596491228083</c:v>
                </c:pt>
                <c:pt idx="1208">
                  <c:v>75.438596491228083</c:v>
                </c:pt>
                <c:pt idx="1209">
                  <c:v>75.438596491228083</c:v>
                </c:pt>
                <c:pt idx="1210">
                  <c:v>75.438596491228083</c:v>
                </c:pt>
                <c:pt idx="1211">
                  <c:v>75.438596491228083</c:v>
                </c:pt>
                <c:pt idx="1212">
                  <c:v>75.438596491228083</c:v>
                </c:pt>
                <c:pt idx="1213">
                  <c:v>75.438596491228083</c:v>
                </c:pt>
                <c:pt idx="1214">
                  <c:v>75.438596491228083</c:v>
                </c:pt>
                <c:pt idx="1215">
                  <c:v>75.438596491228083</c:v>
                </c:pt>
                <c:pt idx="1216">
                  <c:v>75.438596491228083</c:v>
                </c:pt>
                <c:pt idx="1217">
                  <c:v>75.438596491228083</c:v>
                </c:pt>
                <c:pt idx="1218">
                  <c:v>75.438596491228083</c:v>
                </c:pt>
                <c:pt idx="1219">
                  <c:v>75.438596491228083</c:v>
                </c:pt>
                <c:pt idx="1220">
                  <c:v>75.438596491228083</c:v>
                </c:pt>
                <c:pt idx="1221">
                  <c:v>75.438596491228083</c:v>
                </c:pt>
                <c:pt idx="1222">
                  <c:v>75.438596491228083</c:v>
                </c:pt>
                <c:pt idx="1223">
                  <c:v>75.438596491228083</c:v>
                </c:pt>
                <c:pt idx="1224">
                  <c:v>75.438596491228083</c:v>
                </c:pt>
                <c:pt idx="1225">
                  <c:v>75.438596491228083</c:v>
                </c:pt>
                <c:pt idx="1226">
                  <c:v>75.438596491228083</c:v>
                </c:pt>
                <c:pt idx="1227">
                  <c:v>75.438596491228083</c:v>
                </c:pt>
                <c:pt idx="1228">
                  <c:v>75.438596491228083</c:v>
                </c:pt>
                <c:pt idx="1229">
                  <c:v>75.438596491228083</c:v>
                </c:pt>
                <c:pt idx="1230">
                  <c:v>75.438596491228083</c:v>
                </c:pt>
                <c:pt idx="1231">
                  <c:v>75.438596491228083</c:v>
                </c:pt>
                <c:pt idx="1232">
                  <c:v>75.438596491228083</c:v>
                </c:pt>
                <c:pt idx="1233">
                  <c:v>75.438596491228083</c:v>
                </c:pt>
                <c:pt idx="1234">
                  <c:v>75.438596491228083</c:v>
                </c:pt>
                <c:pt idx="1235">
                  <c:v>75.438596491228083</c:v>
                </c:pt>
                <c:pt idx="1236">
                  <c:v>75.438596491228083</c:v>
                </c:pt>
                <c:pt idx="1237">
                  <c:v>75.438596491228083</c:v>
                </c:pt>
                <c:pt idx="1238">
                  <c:v>75.438596491228083</c:v>
                </c:pt>
                <c:pt idx="1239">
                  <c:v>75.438596491228083</c:v>
                </c:pt>
                <c:pt idx="1240">
                  <c:v>75.438596491228083</c:v>
                </c:pt>
                <c:pt idx="1241">
                  <c:v>75.438596491228083</c:v>
                </c:pt>
                <c:pt idx="1242">
                  <c:v>75.438596491228083</c:v>
                </c:pt>
                <c:pt idx="1243">
                  <c:v>75.438596491228083</c:v>
                </c:pt>
                <c:pt idx="1244">
                  <c:v>75.438596491228083</c:v>
                </c:pt>
                <c:pt idx="1245">
                  <c:v>75.438596491228083</c:v>
                </c:pt>
                <c:pt idx="1246">
                  <c:v>75.438596491228083</c:v>
                </c:pt>
                <c:pt idx="1247">
                  <c:v>75.438596491228083</c:v>
                </c:pt>
                <c:pt idx="1248">
                  <c:v>75.438596491228083</c:v>
                </c:pt>
                <c:pt idx="1249">
                  <c:v>75.438596491228083</c:v>
                </c:pt>
                <c:pt idx="1250">
                  <c:v>75.438596491228083</c:v>
                </c:pt>
                <c:pt idx="1251">
                  <c:v>75.438596491228083</c:v>
                </c:pt>
                <c:pt idx="1252">
                  <c:v>75.438596491228083</c:v>
                </c:pt>
                <c:pt idx="1253">
                  <c:v>75.438596491228083</c:v>
                </c:pt>
                <c:pt idx="1254">
                  <c:v>75.438596491228083</c:v>
                </c:pt>
                <c:pt idx="1255">
                  <c:v>75.438596491228083</c:v>
                </c:pt>
                <c:pt idx="1256">
                  <c:v>75.438596491228083</c:v>
                </c:pt>
                <c:pt idx="1257">
                  <c:v>75.438596491228083</c:v>
                </c:pt>
                <c:pt idx="1258">
                  <c:v>75.438596491228083</c:v>
                </c:pt>
                <c:pt idx="1259">
                  <c:v>75.438596491228083</c:v>
                </c:pt>
                <c:pt idx="1260">
                  <c:v>75.438596491228083</c:v>
                </c:pt>
                <c:pt idx="1261">
                  <c:v>75.438596491228083</c:v>
                </c:pt>
                <c:pt idx="1262">
                  <c:v>75.438596491228083</c:v>
                </c:pt>
                <c:pt idx="1263">
                  <c:v>75.438596491228083</c:v>
                </c:pt>
                <c:pt idx="1264">
                  <c:v>75.438596491228083</c:v>
                </c:pt>
                <c:pt idx="1265">
                  <c:v>75.438596491228083</c:v>
                </c:pt>
                <c:pt idx="1266">
                  <c:v>75.438596491228083</c:v>
                </c:pt>
                <c:pt idx="1267">
                  <c:v>75.438596491228083</c:v>
                </c:pt>
                <c:pt idx="1268">
                  <c:v>75.438596491228083</c:v>
                </c:pt>
                <c:pt idx="1269">
                  <c:v>75.438596491228083</c:v>
                </c:pt>
                <c:pt idx="1270">
                  <c:v>75.438596491228083</c:v>
                </c:pt>
                <c:pt idx="1271">
                  <c:v>75.438596491228083</c:v>
                </c:pt>
                <c:pt idx="1272">
                  <c:v>75.438596491228083</c:v>
                </c:pt>
                <c:pt idx="1273">
                  <c:v>75.438596491228083</c:v>
                </c:pt>
                <c:pt idx="1274">
                  <c:v>75.438596491228083</c:v>
                </c:pt>
                <c:pt idx="1275">
                  <c:v>75.438596491228083</c:v>
                </c:pt>
                <c:pt idx="1276">
                  <c:v>75.438596491228083</c:v>
                </c:pt>
                <c:pt idx="1277">
                  <c:v>75.438596491228083</c:v>
                </c:pt>
                <c:pt idx="1278">
                  <c:v>75.438596491228083</c:v>
                </c:pt>
                <c:pt idx="1279">
                  <c:v>75.438596491228083</c:v>
                </c:pt>
                <c:pt idx="1280">
                  <c:v>75.438596491228083</c:v>
                </c:pt>
                <c:pt idx="1281">
                  <c:v>75.438596491228083</c:v>
                </c:pt>
                <c:pt idx="1282">
                  <c:v>75.438596491228083</c:v>
                </c:pt>
                <c:pt idx="1283">
                  <c:v>75.438596491228083</c:v>
                </c:pt>
                <c:pt idx="1284">
                  <c:v>75.438596491228083</c:v>
                </c:pt>
                <c:pt idx="1285">
                  <c:v>75.438596491228083</c:v>
                </c:pt>
                <c:pt idx="1286">
                  <c:v>75.438596491228083</c:v>
                </c:pt>
                <c:pt idx="1287">
                  <c:v>75.438596491228083</c:v>
                </c:pt>
                <c:pt idx="1288">
                  <c:v>75.438596491228083</c:v>
                </c:pt>
                <c:pt idx="1289">
                  <c:v>75.438596491228083</c:v>
                </c:pt>
                <c:pt idx="1290">
                  <c:v>75.438596491228083</c:v>
                </c:pt>
                <c:pt idx="1291">
                  <c:v>75.438596491228083</c:v>
                </c:pt>
                <c:pt idx="1292">
                  <c:v>75.438596491228083</c:v>
                </c:pt>
                <c:pt idx="1293">
                  <c:v>75.438596491228083</c:v>
                </c:pt>
                <c:pt idx="1294">
                  <c:v>75.438596491228083</c:v>
                </c:pt>
                <c:pt idx="1295">
                  <c:v>75.438596491228083</c:v>
                </c:pt>
                <c:pt idx="1296">
                  <c:v>75.438596491228083</c:v>
                </c:pt>
                <c:pt idx="1297">
                  <c:v>75.438596491228083</c:v>
                </c:pt>
                <c:pt idx="1298">
                  <c:v>75.438596491228083</c:v>
                </c:pt>
                <c:pt idx="1299">
                  <c:v>75.438596491228083</c:v>
                </c:pt>
                <c:pt idx="1300">
                  <c:v>75.438596491228083</c:v>
                </c:pt>
                <c:pt idx="1301">
                  <c:v>75.438596491228083</c:v>
                </c:pt>
                <c:pt idx="1302">
                  <c:v>75.438596491228083</c:v>
                </c:pt>
                <c:pt idx="1303">
                  <c:v>75.438596491228083</c:v>
                </c:pt>
                <c:pt idx="1304">
                  <c:v>75.438596491228083</c:v>
                </c:pt>
                <c:pt idx="1305">
                  <c:v>75.438596491228083</c:v>
                </c:pt>
                <c:pt idx="1306">
                  <c:v>75.438596491228083</c:v>
                </c:pt>
                <c:pt idx="1307">
                  <c:v>75.438596491228083</c:v>
                </c:pt>
                <c:pt idx="1308">
                  <c:v>75.438596491228083</c:v>
                </c:pt>
                <c:pt idx="1309">
                  <c:v>75.438596491228083</c:v>
                </c:pt>
                <c:pt idx="1310">
                  <c:v>75.438596491228083</c:v>
                </c:pt>
                <c:pt idx="1311">
                  <c:v>75.438596491228083</c:v>
                </c:pt>
                <c:pt idx="1312">
                  <c:v>75.438596491228083</c:v>
                </c:pt>
                <c:pt idx="1313">
                  <c:v>75.438596491228083</c:v>
                </c:pt>
                <c:pt idx="1314">
                  <c:v>75.438596491228083</c:v>
                </c:pt>
                <c:pt idx="1315">
                  <c:v>75.438596491228083</c:v>
                </c:pt>
                <c:pt idx="1316">
                  <c:v>75.438596491228083</c:v>
                </c:pt>
                <c:pt idx="1317">
                  <c:v>75.438596491228083</c:v>
                </c:pt>
                <c:pt idx="1318">
                  <c:v>75.438596491228083</c:v>
                </c:pt>
                <c:pt idx="1319">
                  <c:v>75.438596491228083</c:v>
                </c:pt>
                <c:pt idx="1320">
                  <c:v>75.438596491228083</c:v>
                </c:pt>
                <c:pt idx="1321">
                  <c:v>75.438596491228083</c:v>
                </c:pt>
                <c:pt idx="1322">
                  <c:v>75.438596491228083</c:v>
                </c:pt>
                <c:pt idx="1323">
                  <c:v>75.438596491228083</c:v>
                </c:pt>
                <c:pt idx="1324">
                  <c:v>75.438596491228083</c:v>
                </c:pt>
                <c:pt idx="1325">
                  <c:v>75.438596491228083</c:v>
                </c:pt>
                <c:pt idx="1326">
                  <c:v>75.438596491228083</c:v>
                </c:pt>
                <c:pt idx="1327">
                  <c:v>75.438596491228083</c:v>
                </c:pt>
                <c:pt idx="1328">
                  <c:v>75.438596491228083</c:v>
                </c:pt>
                <c:pt idx="1329">
                  <c:v>75.438596491228083</c:v>
                </c:pt>
                <c:pt idx="1330">
                  <c:v>75.438596491228083</c:v>
                </c:pt>
                <c:pt idx="1331">
                  <c:v>75.438596491228083</c:v>
                </c:pt>
                <c:pt idx="1332">
                  <c:v>75.438596491228083</c:v>
                </c:pt>
                <c:pt idx="1333">
                  <c:v>75.438596491228083</c:v>
                </c:pt>
                <c:pt idx="1334">
                  <c:v>75.438596491228083</c:v>
                </c:pt>
                <c:pt idx="1335">
                  <c:v>75.438596491228083</c:v>
                </c:pt>
                <c:pt idx="1336">
                  <c:v>75.438596491228083</c:v>
                </c:pt>
                <c:pt idx="1337">
                  <c:v>75.438596491228083</c:v>
                </c:pt>
                <c:pt idx="1338">
                  <c:v>75.438596491228083</c:v>
                </c:pt>
                <c:pt idx="1339">
                  <c:v>75.438596491228083</c:v>
                </c:pt>
                <c:pt idx="1340">
                  <c:v>75.438596491228083</c:v>
                </c:pt>
                <c:pt idx="1341">
                  <c:v>75.438596491228083</c:v>
                </c:pt>
                <c:pt idx="1342">
                  <c:v>75.438596491228083</c:v>
                </c:pt>
                <c:pt idx="1343">
                  <c:v>75.438596491228083</c:v>
                </c:pt>
                <c:pt idx="1344">
                  <c:v>75.438596491228083</c:v>
                </c:pt>
                <c:pt idx="1345">
                  <c:v>75.438596491228083</c:v>
                </c:pt>
                <c:pt idx="1346">
                  <c:v>75.438596491228083</c:v>
                </c:pt>
                <c:pt idx="1347">
                  <c:v>75.438596491228083</c:v>
                </c:pt>
                <c:pt idx="1348">
                  <c:v>75.438596491228083</c:v>
                </c:pt>
                <c:pt idx="1349">
                  <c:v>75.438596491228083</c:v>
                </c:pt>
                <c:pt idx="1350">
                  <c:v>75.438596491228083</c:v>
                </c:pt>
                <c:pt idx="1351">
                  <c:v>75.438596491228083</c:v>
                </c:pt>
                <c:pt idx="1352">
                  <c:v>75.438596491228083</c:v>
                </c:pt>
                <c:pt idx="1353">
                  <c:v>75.438596491228083</c:v>
                </c:pt>
                <c:pt idx="1354">
                  <c:v>75.438596491228083</c:v>
                </c:pt>
                <c:pt idx="1355">
                  <c:v>75.438596491228083</c:v>
                </c:pt>
                <c:pt idx="1356">
                  <c:v>75.438596491228083</c:v>
                </c:pt>
                <c:pt idx="1357">
                  <c:v>75.438596491228083</c:v>
                </c:pt>
                <c:pt idx="1358">
                  <c:v>75.438596491228083</c:v>
                </c:pt>
                <c:pt idx="1359">
                  <c:v>75.438596491228083</c:v>
                </c:pt>
                <c:pt idx="1360">
                  <c:v>75.438596491228083</c:v>
                </c:pt>
                <c:pt idx="1361">
                  <c:v>75.438596491228083</c:v>
                </c:pt>
                <c:pt idx="1362">
                  <c:v>75.438596491228083</c:v>
                </c:pt>
                <c:pt idx="1363">
                  <c:v>75.438596491228083</c:v>
                </c:pt>
                <c:pt idx="1364">
                  <c:v>75.438596491228083</c:v>
                </c:pt>
                <c:pt idx="1365">
                  <c:v>75.438596491228083</c:v>
                </c:pt>
                <c:pt idx="1366">
                  <c:v>75.438596491228083</c:v>
                </c:pt>
                <c:pt idx="1367">
                  <c:v>75.438596491228083</c:v>
                </c:pt>
                <c:pt idx="1368">
                  <c:v>75.438596491228083</c:v>
                </c:pt>
                <c:pt idx="1369">
                  <c:v>75.438596491228083</c:v>
                </c:pt>
                <c:pt idx="1370">
                  <c:v>75.438596491228083</c:v>
                </c:pt>
                <c:pt idx="1371">
                  <c:v>75.438596491228083</c:v>
                </c:pt>
                <c:pt idx="1372">
                  <c:v>75.438596491228083</c:v>
                </c:pt>
                <c:pt idx="1373">
                  <c:v>75.438596491228083</c:v>
                </c:pt>
                <c:pt idx="1374">
                  <c:v>75.438596491228083</c:v>
                </c:pt>
                <c:pt idx="1375">
                  <c:v>75.438596491228083</c:v>
                </c:pt>
                <c:pt idx="1376">
                  <c:v>75.438596491228083</c:v>
                </c:pt>
                <c:pt idx="1377">
                  <c:v>75.438596491228083</c:v>
                </c:pt>
                <c:pt idx="1378">
                  <c:v>75.438596491228083</c:v>
                </c:pt>
                <c:pt idx="1379">
                  <c:v>75.438596491228083</c:v>
                </c:pt>
                <c:pt idx="1380">
                  <c:v>75.438596491228083</c:v>
                </c:pt>
                <c:pt idx="1381">
                  <c:v>75.438596491228083</c:v>
                </c:pt>
                <c:pt idx="1382">
                  <c:v>75.438596491228083</c:v>
                </c:pt>
                <c:pt idx="1383">
                  <c:v>75.438596491228083</c:v>
                </c:pt>
                <c:pt idx="1384">
                  <c:v>75.438596491228083</c:v>
                </c:pt>
                <c:pt idx="1385">
                  <c:v>75.438596491228083</c:v>
                </c:pt>
                <c:pt idx="1386">
                  <c:v>75.438596491228083</c:v>
                </c:pt>
                <c:pt idx="1387">
                  <c:v>75.438596491228083</c:v>
                </c:pt>
                <c:pt idx="1388">
                  <c:v>75.438596491228083</c:v>
                </c:pt>
                <c:pt idx="1389">
                  <c:v>75.438596491228083</c:v>
                </c:pt>
                <c:pt idx="1390">
                  <c:v>75.438596491228083</c:v>
                </c:pt>
                <c:pt idx="1391">
                  <c:v>75.438596491228083</c:v>
                </c:pt>
                <c:pt idx="1392">
                  <c:v>75.438596491228083</c:v>
                </c:pt>
                <c:pt idx="1393">
                  <c:v>75.438596491228083</c:v>
                </c:pt>
                <c:pt idx="1394">
                  <c:v>75.438596491228083</c:v>
                </c:pt>
                <c:pt idx="1395">
                  <c:v>75.438596491228083</c:v>
                </c:pt>
                <c:pt idx="1396">
                  <c:v>75.438596491228083</c:v>
                </c:pt>
                <c:pt idx="1397">
                  <c:v>75.438596491228083</c:v>
                </c:pt>
                <c:pt idx="1398">
                  <c:v>75.438596491228083</c:v>
                </c:pt>
                <c:pt idx="1399">
                  <c:v>75.438596491228083</c:v>
                </c:pt>
                <c:pt idx="1400">
                  <c:v>75.438596491228083</c:v>
                </c:pt>
                <c:pt idx="1401">
                  <c:v>75.438596491228083</c:v>
                </c:pt>
                <c:pt idx="1402">
                  <c:v>75.438596491228083</c:v>
                </c:pt>
                <c:pt idx="1403">
                  <c:v>75.438596491228083</c:v>
                </c:pt>
                <c:pt idx="1404">
                  <c:v>75.438596491228083</c:v>
                </c:pt>
                <c:pt idx="1405">
                  <c:v>75.438596491228083</c:v>
                </c:pt>
                <c:pt idx="1406">
                  <c:v>75.438596491228083</c:v>
                </c:pt>
                <c:pt idx="1407">
                  <c:v>75.438596491228083</c:v>
                </c:pt>
                <c:pt idx="1408">
                  <c:v>75.438596491228083</c:v>
                </c:pt>
                <c:pt idx="1409">
                  <c:v>75.438596491228083</c:v>
                </c:pt>
                <c:pt idx="1410">
                  <c:v>75.438596491228083</c:v>
                </c:pt>
                <c:pt idx="1411">
                  <c:v>75.438596491228083</c:v>
                </c:pt>
                <c:pt idx="1412">
                  <c:v>75.438596491228083</c:v>
                </c:pt>
                <c:pt idx="1413">
                  <c:v>75.438596491228083</c:v>
                </c:pt>
                <c:pt idx="1414">
                  <c:v>75.438596491228083</c:v>
                </c:pt>
                <c:pt idx="1415">
                  <c:v>75.438596491228083</c:v>
                </c:pt>
                <c:pt idx="1416">
                  <c:v>75.438596491228083</c:v>
                </c:pt>
                <c:pt idx="1417">
                  <c:v>75.438596491228083</c:v>
                </c:pt>
                <c:pt idx="1418">
                  <c:v>75.438596491228083</c:v>
                </c:pt>
                <c:pt idx="1419">
                  <c:v>75.438596491228083</c:v>
                </c:pt>
                <c:pt idx="1420">
                  <c:v>75.438596491228083</c:v>
                </c:pt>
                <c:pt idx="1421">
                  <c:v>75.438596491228083</c:v>
                </c:pt>
                <c:pt idx="1422">
                  <c:v>75.438596491228083</c:v>
                </c:pt>
                <c:pt idx="1423">
                  <c:v>75.438596491228083</c:v>
                </c:pt>
                <c:pt idx="1424">
                  <c:v>75.438596491228083</c:v>
                </c:pt>
                <c:pt idx="1425">
                  <c:v>75.438596491228083</c:v>
                </c:pt>
                <c:pt idx="1426">
                  <c:v>75.438596491228083</c:v>
                </c:pt>
                <c:pt idx="1427">
                  <c:v>75.438596491228083</c:v>
                </c:pt>
                <c:pt idx="1428">
                  <c:v>75.438596491228083</c:v>
                </c:pt>
                <c:pt idx="1429">
                  <c:v>75.438596491228083</c:v>
                </c:pt>
                <c:pt idx="1430">
                  <c:v>75.438596491228083</c:v>
                </c:pt>
                <c:pt idx="1431">
                  <c:v>75.438596491228083</c:v>
                </c:pt>
                <c:pt idx="1432">
                  <c:v>75.438596491228083</c:v>
                </c:pt>
                <c:pt idx="1433">
                  <c:v>75.438596491228083</c:v>
                </c:pt>
                <c:pt idx="1434">
                  <c:v>75.438596491228083</c:v>
                </c:pt>
                <c:pt idx="1435">
                  <c:v>75.438596491228083</c:v>
                </c:pt>
                <c:pt idx="1436">
                  <c:v>75.438596491228083</c:v>
                </c:pt>
                <c:pt idx="1437">
                  <c:v>75.438596491228083</c:v>
                </c:pt>
                <c:pt idx="1438">
                  <c:v>75.438596491228083</c:v>
                </c:pt>
                <c:pt idx="1439">
                  <c:v>75.438596491228083</c:v>
                </c:pt>
                <c:pt idx="1440">
                  <c:v>75.438596491228083</c:v>
                </c:pt>
                <c:pt idx="1441">
                  <c:v>75.438596491228083</c:v>
                </c:pt>
                <c:pt idx="1442">
                  <c:v>75.438596491228083</c:v>
                </c:pt>
                <c:pt idx="1443">
                  <c:v>75.438596491228083</c:v>
                </c:pt>
                <c:pt idx="1444">
                  <c:v>75.438596491228083</c:v>
                </c:pt>
                <c:pt idx="1445">
                  <c:v>75.438596491228083</c:v>
                </c:pt>
                <c:pt idx="1446">
                  <c:v>75.438596491228083</c:v>
                </c:pt>
                <c:pt idx="1447">
                  <c:v>75.438596491228083</c:v>
                </c:pt>
                <c:pt idx="1448">
                  <c:v>75.438596491228083</c:v>
                </c:pt>
                <c:pt idx="1449">
                  <c:v>75.438596491228083</c:v>
                </c:pt>
                <c:pt idx="1450">
                  <c:v>75.438596491228083</c:v>
                </c:pt>
                <c:pt idx="1451">
                  <c:v>75.438596491228083</c:v>
                </c:pt>
                <c:pt idx="1452">
                  <c:v>75.438596491228083</c:v>
                </c:pt>
                <c:pt idx="1453">
                  <c:v>75.438596491228083</c:v>
                </c:pt>
                <c:pt idx="1454">
                  <c:v>75.438596491228083</c:v>
                </c:pt>
                <c:pt idx="1455">
                  <c:v>75.438596491228083</c:v>
                </c:pt>
                <c:pt idx="1456">
                  <c:v>75.438596491228083</c:v>
                </c:pt>
                <c:pt idx="1457">
                  <c:v>75.438596491228083</c:v>
                </c:pt>
                <c:pt idx="1458">
                  <c:v>75.438596491228083</c:v>
                </c:pt>
                <c:pt idx="1459">
                  <c:v>75.438596491228083</c:v>
                </c:pt>
                <c:pt idx="1460">
                  <c:v>75.438596491228083</c:v>
                </c:pt>
                <c:pt idx="1461">
                  <c:v>75.438596491228083</c:v>
                </c:pt>
                <c:pt idx="1462">
                  <c:v>75.438596491228083</c:v>
                </c:pt>
                <c:pt idx="1463">
                  <c:v>75.438596491228083</c:v>
                </c:pt>
                <c:pt idx="1464">
                  <c:v>75.438596491228083</c:v>
                </c:pt>
                <c:pt idx="1465">
                  <c:v>75.438596491228083</c:v>
                </c:pt>
                <c:pt idx="1466">
                  <c:v>75.438596491228083</c:v>
                </c:pt>
                <c:pt idx="1467">
                  <c:v>75.438596491228083</c:v>
                </c:pt>
                <c:pt idx="1468">
                  <c:v>75.438596491228083</c:v>
                </c:pt>
                <c:pt idx="1469">
                  <c:v>75.438596491228083</c:v>
                </c:pt>
                <c:pt idx="1470">
                  <c:v>75.438596491228083</c:v>
                </c:pt>
                <c:pt idx="1471">
                  <c:v>75.438596491228083</c:v>
                </c:pt>
                <c:pt idx="1472">
                  <c:v>75.438596491228083</c:v>
                </c:pt>
                <c:pt idx="1473">
                  <c:v>75.438596491228083</c:v>
                </c:pt>
                <c:pt idx="1474">
                  <c:v>75.438596491228083</c:v>
                </c:pt>
                <c:pt idx="1475">
                  <c:v>75.438596491228083</c:v>
                </c:pt>
                <c:pt idx="1476">
                  <c:v>75.438596491228083</c:v>
                </c:pt>
                <c:pt idx="1477">
                  <c:v>75.438596491228083</c:v>
                </c:pt>
                <c:pt idx="1478">
                  <c:v>75.438596491228083</c:v>
                </c:pt>
                <c:pt idx="1479">
                  <c:v>75.438596491228083</c:v>
                </c:pt>
                <c:pt idx="1480">
                  <c:v>75.438596491228083</c:v>
                </c:pt>
                <c:pt idx="1481">
                  <c:v>75.438596491228083</c:v>
                </c:pt>
                <c:pt idx="1482">
                  <c:v>75.438596491228083</c:v>
                </c:pt>
                <c:pt idx="1483">
                  <c:v>75.438596491228083</c:v>
                </c:pt>
                <c:pt idx="1484">
                  <c:v>75.438596491228083</c:v>
                </c:pt>
                <c:pt idx="1485">
                  <c:v>75.438596491228083</c:v>
                </c:pt>
                <c:pt idx="1486">
                  <c:v>75.438596491228083</c:v>
                </c:pt>
                <c:pt idx="1487">
                  <c:v>75.438596491228083</c:v>
                </c:pt>
                <c:pt idx="1488">
                  <c:v>75.438596491228083</c:v>
                </c:pt>
                <c:pt idx="1489">
                  <c:v>75.438596491228083</c:v>
                </c:pt>
                <c:pt idx="1490">
                  <c:v>75.438596491228083</c:v>
                </c:pt>
                <c:pt idx="1491">
                  <c:v>75.438596491228083</c:v>
                </c:pt>
                <c:pt idx="1492">
                  <c:v>75.438596491228083</c:v>
                </c:pt>
                <c:pt idx="1493">
                  <c:v>75.438596491228083</c:v>
                </c:pt>
                <c:pt idx="1494">
                  <c:v>75.438596491228083</c:v>
                </c:pt>
                <c:pt idx="1495">
                  <c:v>75.438596491228083</c:v>
                </c:pt>
                <c:pt idx="1496">
                  <c:v>75.438596491228083</c:v>
                </c:pt>
                <c:pt idx="1497">
                  <c:v>75.438596491228083</c:v>
                </c:pt>
                <c:pt idx="1498">
                  <c:v>75.438596491228083</c:v>
                </c:pt>
                <c:pt idx="1499">
                  <c:v>75.438596491228083</c:v>
                </c:pt>
              </c:numCache>
            </c:numRef>
          </c:val>
          <c:smooth val="0"/>
        </c:ser>
        <c:ser>
          <c:idx val="3"/>
          <c:order val="3"/>
          <c:tx>
            <c:strRef>
              <c:f>Sheet1!$L$1</c:f>
              <c:strCache>
                <c:ptCount val="1"/>
                <c:pt idx="0">
                  <c:v>digitalRoot</c:v>
                </c:pt>
              </c:strCache>
            </c:strRef>
          </c:tx>
          <c:spPr>
            <a:ln w="28575" cap="rnd">
              <a:solidFill>
                <a:schemeClr val="accent4"/>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Sheet1!$L$2:$L$1501</c:f>
              <c:numCache>
                <c:formatCode>General</c:formatCode>
                <c:ptCount val="1500"/>
                <c:pt idx="0">
                  <c:v>0</c:v>
                </c:pt>
                <c:pt idx="1">
                  <c:v>3.5087719298245617</c:v>
                </c:pt>
                <c:pt idx="2">
                  <c:v>14.035087719298247</c:v>
                </c:pt>
                <c:pt idx="3">
                  <c:v>24.561403508771932</c:v>
                </c:pt>
                <c:pt idx="4">
                  <c:v>28.070175438596493</c:v>
                </c:pt>
                <c:pt idx="5">
                  <c:v>31.578947368421055</c:v>
                </c:pt>
                <c:pt idx="6">
                  <c:v>36.842105263157897</c:v>
                </c:pt>
                <c:pt idx="7">
                  <c:v>40.350877192982459</c:v>
                </c:pt>
                <c:pt idx="8">
                  <c:v>45.614035087719301</c:v>
                </c:pt>
                <c:pt idx="9">
                  <c:v>45.614035087719301</c:v>
                </c:pt>
                <c:pt idx="10">
                  <c:v>49.122807017543863</c:v>
                </c:pt>
                <c:pt idx="11">
                  <c:v>49.122807017543863</c:v>
                </c:pt>
                <c:pt idx="12">
                  <c:v>49.122807017543863</c:v>
                </c:pt>
                <c:pt idx="13">
                  <c:v>50.877192982456144</c:v>
                </c:pt>
                <c:pt idx="14">
                  <c:v>50.877192982456144</c:v>
                </c:pt>
                <c:pt idx="15">
                  <c:v>50.877192982456144</c:v>
                </c:pt>
                <c:pt idx="16">
                  <c:v>50.877192982456144</c:v>
                </c:pt>
                <c:pt idx="17">
                  <c:v>50.877192982456144</c:v>
                </c:pt>
                <c:pt idx="18">
                  <c:v>50.877192982456144</c:v>
                </c:pt>
                <c:pt idx="19">
                  <c:v>52.631578947368425</c:v>
                </c:pt>
                <c:pt idx="20">
                  <c:v>52.631578947368425</c:v>
                </c:pt>
                <c:pt idx="21">
                  <c:v>54.385964912280706</c:v>
                </c:pt>
                <c:pt idx="22">
                  <c:v>56.140350877192986</c:v>
                </c:pt>
                <c:pt idx="23">
                  <c:v>57.894736842105267</c:v>
                </c:pt>
                <c:pt idx="24">
                  <c:v>59.649122807017548</c:v>
                </c:pt>
                <c:pt idx="25">
                  <c:v>59.649122807017548</c:v>
                </c:pt>
                <c:pt idx="26">
                  <c:v>59.649122807017548</c:v>
                </c:pt>
                <c:pt idx="27">
                  <c:v>61.403508771929829</c:v>
                </c:pt>
                <c:pt idx="28">
                  <c:v>61.403508771929829</c:v>
                </c:pt>
                <c:pt idx="29">
                  <c:v>61.403508771929829</c:v>
                </c:pt>
                <c:pt idx="30">
                  <c:v>61.403508771929829</c:v>
                </c:pt>
                <c:pt idx="31">
                  <c:v>61.403508771929829</c:v>
                </c:pt>
                <c:pt idx="32">
                  <c:v>61.403508771929829</c:v>
                </c:pt>
                <c:pt idx="33">
                  <c:v>63.15789473684211</c:v>
                </c:pt>
                <c:pt idx="34">
                  <c:v>66.666666666666671</c:v>
                </c:pt>
                <c:pt idx="35">
                  <c:v>66.666666666666671</c:v>
                </c:pt>
                <c:pt idx="36">
                  <c:v>66.666666666666671</c:v>
                </c:pt>
                <c:pt idx="37">
                  <c:v>66.666666666666671</c:v>
                </c:pt>
                <c:pt idx="38">
                  <c:v>68.421052631578959</c:v>
                </c:pt>
                <c:pt idx="39">
                  <c:v>70.175438596491233</c:v>
                </c:pt>
                <c:pt idx="40">
                  <c:v>70.175438596491233</c:v>
                </c:pt>
                <c:pt idx="41">
                  <c:v>70.175438596491233</c:v>
                </c:pt>
                <c:pt idx="42">
                  <c:v>70.175438596491233</c:v>
                </c:pt>
                <c:pt idx="43">
                  <c:v>70.175438596491233</c:v>
                </c:pt>
                <c:pt idx="44">
                  <c:v>70.175438596491233</c:v>
                </c:pt>
                <c:pt idx="45">
                  <c:v>70.175438596491233</c:v>
                </c:pt>
                <c:pt idx="46">
                  <c:v>71.929824561403521</c:v>
                </c:pt>
                <c:pt idx="47">
                  <c:v>71.929824561403521</c:v>
                </c:pt>
                <c:pt idx="48">
                  <c:v>71.929824561403521</c:v>
                </c:pt>
                <c:pt idx="49">
                  <c:v>71.929824561403521</c:v>
                </c:pt>
                <c:pt idx="50">
                  <c:v>71.929824561403521</c:v>
                </c:pt>
                <c:pt idx="51">
                  <c:v>71.929824561403521</c:v>
                </c:pt>
                <c:pt idx="52">
                  <c:v>71.929824561403521</c:v>
                </c:pt>
                <c:pt idx="53">
                  <c:v>71.929824561403521</c:v>
                </c:pt>
                <c:pt idx="54">
                  <c:v>71.929824561403521</c:v>
                </c:pt>
                <c:pt idx="55">
                  <c:v>71.929824561403521</c:v>
                </c:pt>
                <c:pt idx="56">
                  <c:v>71.929824561403521</c:v>
                </c:pt>
                <c:pt idx="57">
                  <c:v>71.929824561403521</c:v>
                </c:pt>
                <c:pt idx="58">
                  <c:v>71.929824561403521</c:v>
                </c:pt>
                <c:pt idx="59">
                  <c:v>71.929824561403521</c:v>
                </c:pt>
                <c:pt idx="60">
                  <c:v>71.929824561403521</c:v>
                </c:pt>
                <c:pt idx="61">
                  <c:v>73.684210526315795</c:v>
                </c:pt>
                <c:pt idx="62">
                  <c:v>73.684210526315795</c:v>
                </c:pt>
                <c:pt idx="63">
                  <c:v>73.684210526315795</c:v>
                </c:pt>
                <c:pt idx="64">
                  <c:v>73.684210526315795</c:v>
                </c:pt>
                <c:pt idx="65">
                  <c:v>73.684210526315795</c:v>
                </c:pt>
                <c:pt idx="66">
                  <c:v>73.684210526315795</c:v>
                </c:pt>
                <c:pt idx="67">
                  <c:v>73.684210526315795</c:v>
                </c:pt>
                <c:pt idx="68">
                  <c:v>73.684210526315795</c:v>
                </c:pt>
                <c:pt idx="69">
                  <c:v>73.684210526315795</c:v>
                </c:pt>
                <c:pt idx="70">
                  <c:v>73.684210526315795</c:v>
                </c:pt>
                <c:pt idx="71">
                  <c:v>73.684210526315795</c:v>
                </c:pt>
                <c:pt idx="72">
                  <c:v>73.684210526315795</c:v>
                </c:pt>
                <c:pt idx="73">
                  <c:v>73.684210526315795</c:v>
                </c:pt>
                <c:pt idx="74">
                  <c:v>73.684210526315795</c:v>
                </c:pt>
                <c:pt idx="75">
                  <c:v>73.684210526315795</c:v>
                </c:pt>
                <c:pt idx="76">
                  <c:v>73.684210526315795</c:v>
                </c:pt>
                <c:pt idx="77">
                  <c:v>73.684210526315795</c:v>
                </c:pt>
                <c:pt idx="78">
                  <c:v>73.684210526315795</c:v>
                </c:pt>
                <c:pt idx="79">
                  <c:v>73.684210526315795</c:v>
                </c:pt>
                <c:pt idx="80">
                  <c:v>73.684210526315795</c:v>
                </c:pt>
                <c:pt idx="81">
                  <c:v>73.684210526315795</c:v>
                </c:pt>
                <c:pt idx="82">
                  <c:v>73.684210526315795</c:v>
                </c:pt>
                <c:pt idx="83">
                  <c:v>73.684210526315795</c:v>
                </c:pt>
                <c:pt idx="84">
                  <c:v>73.684210526315795</c:v>
                </c:pt>
                <c:pt idx="85">
                  <c:v>73.684210526315795</c:v>
                </c:pt>
                <c:pt idx="86">
                  <c:v>73.684210526315795</c:v>
                </c:pt>
                <c:pt idx="87">
                  <c:v>73.684210526315795</c:v>
                </c:pt>
                <c:pt idx="88">
                  <c:v>73.684210526315795</c:v>
                </c:pt>
                <c:pt idx="89">
                  <c:v>73.684210526315795</c:v>
                </c:pt>
                <c:pt idx="90">
                  <c:v>73.684210526315795</c:v>
                </c:pt>
                <c:pt idx="91">
                  <c:v>73.684210526315795</c:v>
                </c:pt>
                <c:pt idx="92">
                  <c:v>73.684210526315795</c:v>
                </c:pt>
                <c:pt idx="93">
                  <c:v>73.684210526315795</c:v>
                </c:pt>
                <c:pt idx="94">
                  <c:v>73.684210526315795</c:v>
                </c:pt>
                <c:pt idx="95">
                  <c:v>73.684210526315795</c:v>
                </c:pt>
                <c:pt idx="96">
                  <c:v>73.684210526315795</c:v>
                </c:pt>
                <c:pt idx="97">
                  <c:v>73.684210526315795</c:v>
                </c:pt>
                <c:pt idx="98">
                  <c:v>73.684210526315795</c:v>
                </c:pt>
                <c:pt idx="99">
                  <c:v>73.684210526315795</c:v>
                </c:pt>
                <c:pt idx="100">
                  <c:v>73.684210526315795</c:v>
                </c:pt>
                <c:pt idx="101">
                  <c:v>73.684210526315795</c:v>
                </c:pt>
                <c:pt idx="102">
                  <c:v>75.438596491228083</c:v>
                </c:pt>
                <c:pt idx="103">
                  <c:v>75.438596491228083</c:v>
                </c:pt>
                <c:pt idx="104">
                  <c:v>75.438596491228083</c:v>
                </c:pt>
                <c:pt idx="105">
                  <c:v>75.438596491228083</c:v>
                </c:pt>
                <c:pt idx="106">
                  <c:v>75.438596491228083</c:v>
                </c:pt>
                <c:pt idx="107">
                  <c:v>75.438596491228083</c:v>
                </c:pt>
                <c:pt idx="108">
                  <c:v>75.438596491228083</c:v>
                </c:pt>
                <c:pt idx="109">
                  <c:v>75.438596491228083</c:v>
                </c:pt>
                <c:pt idx="110">
                  <c:v>75.438596491228083</c:v>
                </c:pt>
                <c:pt idx="111">
                  <c:v>75.438596491228083</c:v>
                </c:pt>
                <c:pt idx="112">
                  <c:v>75.438596491228083</c:v>
                </c:pt>
                <c:pt idx="113">
                  <c:v>75.438596491228083</c:v>
                </c:pt>
                <c:pt idx="114">
                  <c:v>75.438596491228083</c:v>
                </c:pt>
                <c:pt idx="115">
                  <c:v>75.438596491228083</c:v>
                </c:pt>
                <c:pt idx="116">
                  <c:v>75.438596491228083</c:v>
                </c:pt>
                <c:pt idx="117">
                  <c:v>75.438596491228083</c:v>
                </c:pt>
                <c:pt idx="118">
                  <c:v>75.438596491228083</c:v>
                </c:pt>
                <c:pt idx="119">
                  <c:v>75.438596491228083</c:v>
                </c:pt>
                <c:pt idx="120">
                  <c:v>75.438596491228083</c:v>
                </c:pt>
                <c:pt idx="121">
                  <c:v>75.438596491228083</c:v>
                </c:pt>
                <c:pt idx="122">
                  <c:v>75.438596491228083</c:v>
                </c:pt>
                <c:pt idx="123">
                  <c:v>75.438596491228083</c:v>
                </c:pt>
                <c:pt idx="124">
                  <c:v>75.438596491228083</c:v>
                </c:pt>
                <c:pt idx="125">
                  <c:v>75.438596491228083</c:v>
                </c:pt>
                <c:pt idx="126">
                  <c:v>75.438596491228083</c:v>
                </c:pt>
                <c:pt idx="127">
                  <c:v>75.438596491228083</c:v>
                </c:pt>
                <c:pt idx="128">
                  <c:v>75.438596491228083</c:v>
                </c:pt>
                <c:pt idx="129">
                  <c:v>75.438596491228083</c:v>
                </c:pt>
                <c:pt idx="130">
                  <c:v>75.438596491228083</c:v>
                </c:pt>
                <c:pt idx="131">
                  <c:v>75.438596491228083</c:v>
                </c:pt>
                <c:pt idx="132">
                  <c:v>75.438596491228083</c:v>
                </c:pt>
                <c:pt idx="133">
                  <c:v>75.438596491228083</c:v>
                </c:pt>
                <c:pt idx="134">
                  <c:v>75.438596491228083</c:v>
                </c:pt>
                <c:pt idx="135">
                  <c:v>75.438596491228083</c:v>
                </c:pt>
                <c:pt idx="136">
                  <c:v>75.438596491228083</c:v>
                </c:pt>
                <c:pt idx="137">
                  <c:v>75.438596491228083</c:v>
                </c:pt>
                <c:pt idx="138">
                  <c:v>75.438596491228083</c:v>
                </c:pt>
                <c:pt idx="139">
                  <c:v>75.438596491228083</c:v>
                </c:pt>
                <c:pt idx="140">
                  <c:v>77.192982456140356</c:v>
                </c:pt>
                <c:pt idx="141">
                  <c:v>77.192982456140356</c:v>
                </c:pt>
                <c:pt idx="142">
                  <c:v>77.192982456140356</c:v>
                </c:pt>
                <c:pt idx="143">
                  <c:v>77.192982456140356</c:v>
                </c:pt>
                <c:pt idx="144">
                  <c:v>77.192982456140356</c:v>
                </c:pt>
                <c:pt idx="145">
                  <c:v>77.192982456140356</c:v>
                </c:pt>
                <c:pt idx="146">
                  <c:v>77.192982456140356</c:v>
                </c:pt>
                <c:pt idx="147">
                  <c:v>77.192982456140356</c:v>
                </c:pt>
                <c:pt idx="148">
                  <c:v>77.192982456140356</c:v>
                </c:pt>
                <c:pt idx="149">
                  <c:v>77.192982456140356</c:v>
                </c:pt>
                <c:pt idx="150">
                  <c:v>77.192982456140356</c:v>
                </c:pt>
                <c:pt idx="151">
                  <c:v>77.192982456140356</c:v>
                </c:pt>
                <c:pt idx="152">
                  <c:v>77.192982456140356</c:v>
                </c:pt>
                <c:pt idx="153">
                  <c:v>77.192982456140356</c:v>
                </c:pt>
                <c:pt idx="154">
                  <c:v>77.192982456140356</c:v>
                </c:pt>
                <c:pt idx="155">
                  <c:v>77.192982456140356</c:v>
                </c:pt>
                <c:pt idx="156">
                  <c:v>77.192982456140356</c:v>
                </c:pt>
                <c:pt idx="157">
                  <c:v>77.192982456140356</c:v>
                </c:pt>
                <c:pt idx="158">
                  <c:v>77.192982456140356</c:v>
                </c:pt>
                <c:pt idx="159">
                  <c:v>77.192982456140356</c:v>
                </c:pt>
                <c:pt idx="160">
                  <c:v>77.192982456140356</c:v>
                </c:pt>
                <c:pt idx="161">
                  <c:v>78.947368421052644</c:v>
                </c:pt>
                <c:pt idx="162">
                  <c:v>78.947368421052644</c:v>
                </c:pt>
                <c:pt idx="163">
                  <c:v>78.947368421052644</c:v>
                </c:pt>
                <c:pt idx="164">
                  <c:v>78.947368421052644</c:v>
                </c:pt>
                <c:pt idx="165">
                  <c:v>78.947368421052644</c:v>
                </c:pt>
                <c:pt idx="166">
                  <c:v>78.947368421052644</c:v>
                </c:pt>
                <c:pt idx="167">
                  <c:v>78.947368421052644</c:v>
                </c:pt>
                <c:pt idx="168">
                  <c:v>78.947368421052644</c:v>
                </c:pt>
                <c:pt idx="169">
                  <c:v>78.947368421052644</c:v>
                </c:pt>
                <c:pt idx="170">
                  <c:v>78.947368421052644</c:v>
                </c:pt>
                <c:pt idx="171">
                  <c:v>78.947368421052644</c:v>
                </c:pt>
                <c:pt idx="172">
                  <c:v>78.947368421052644</c:v>
                </c:pt>
                <c:pt idx="173">
                  <c:v>78.947368421052644</c:v>
                </c:pt>
                <c:pt idx="174">
                  <c:v>78.947368421052644</c:v>
                </c:pt>
                <c:pt idx="175">
                  <c:v>78.947368421052644</c:v>
                </c:pt>
                <c:pt idx="176">
                  <c:v>78.947368421052644</c:v>
                </c:pt>
                <c:pt idx="177">
                  <c:v>78.947368421052644</c:v>
                </c:pt>
                <c:pt idx="178">
                  <c:v>78.947368421052644</c:v>
                </c:pt>
                <c:pt idx="179">
                  <c:v>78.947368421052644</c:v>
                </c:pt>
                <c:pt idx="180">
                  <c:v>78.947368421052644</c:v>
                </c:pt>
                <c:pt idx="181">
                  <c:v>78.947368421052644</c:v>
                </c:pt>
                <c:pt idx="182">
                  <c:v>78.947368421052644</c:v>
                </c:pt>
                <c:pt idx="183">
                  <c:v>78.947368421052644</c:v>
                </c:pt>
                <c:pt idx="184">
                  <c:v>78.947368421052644</c:v>
                </c:pt>
                <c:pt idx="185">
                  <c:v>78.947368421052644</c:v>
                </c:pt>
                <c:pt idx="186">
                  <c:v>78.947368421052644</c:v>
                </c:pt>
                <c:pt idx="187">
                  <c:v>78.947368421052644</c:v>
                </c:pt>
                <c:pt idx="188">
                  <c:v>78.947368421052644</c:v>
                </c:pt>
                <c:pt idx="189">
                  <c:v>78.947368421052644</c:v>
                </c:pt>
                <c:pt idx="190">
                  <c:v>78.947368421052644</c:v>
                </c:pt>
                <c:pt idx="191">
                  <c:v>78.947368421052644</c:v>
                </c:pt>
                <c:pt idx="192">
                  <c:v>78.947368421052644</c:v>
                </c:pt>
                <c:pt idx="193">
                  <c:v>78.947368421052644</c:v>
                </c:pt>
                <c:pt idx="194">
                  <c:v>78.947368421052644</c:v>
                </c:pt>
                <c:pt idx="195">
                  <c:v>78.947368421052644</c:v>
                </c:pt>
                <c:pt idx="196">
                  <c:v>78.947368421052644</c:v>
                </c:pt>
                <c:pt idx="197">
                  <c:v>78.947368421052644</c:v>
                </c:pt>
                <c:pt idx="198">
                  <c:v>78.947368421052644</c:v>
                </c:pt>
                <c:pt idx="199">
                  <c:v>78.947368421052644</c:v>
                </c:pt>
                <c:pt idx="200">
                  <c:v>78.947368421052644</c:v>
                </c:pt>
                <c:pt idx="201">
                  <c:v>78.947368421052644</c:v>
                </c:pt>
                <c:pt idx="202">
                  <c:v>78.947368421052644</c:v>
                </c:pt>
                <c:pt idx="203">
                  <c:v>78.947368421052644</c:v>
                </c:pt>
                <c:pt idx="204">
                  <c:v>78.947368421052644</c:v>
                </c:pt>
                <c:pt idx="205">
                  <c:v>78.947368421052644</c:v>
                </c:pt>
                <c:pt idx="206">
                  <c:v>78.947368421052644</c:v>
                </c:pt>
                <c:pt idx="207">
                  <c:v>78.947368421052644</c:v>
                </c:pt>
                <c:pt idx="208">
                  <c:v>78.947368421052644</c:v>
                </c:pt>
                <c:pt idx="209">
                  <c:v>78.947368421052644</c:v>
                </c:pt>
                <c:pt idx="210">
                  <c:v>78.947368421052644</c:v>
                </c:pt>
                <c:pt idx="211">
                  <c:v>78.947368421052644</c:v>
                </c:pt>
                <c:pt idx="212">
                  <c:v>78.947368421052644</c:v>
                </c:pt>
                <c:pt idx="213">
                  <c:v>78.947368421052644</c:v>
                </c:pt>
                <c:pt idx="214">
                  <c:v>78.947368421052644</c:v>
                </c:pt>
                <c:pt idx="215">
                  <c:v>78.947368421052644</c:v>
                </c:pt>
                <c:pt idx="216">
                  <c:v>78.947368421052644</c:v>
                </c:pt>
                <c:pt idx="217">
                  <c:v>78.947368421052644</c:v>
                </c:pt>
                <c:pt idx="218">
                  <c:v>78.947368421052644</c:v>
                </c:pt>
                <c:pt idx="219">
                  <c:v>78.947368421052644</c:v>
                </c:pt>
                <c:pt idx="220">
                  <c:v>78.947368421052644</c:v>
                </c:pt>
                <c:pt idx="221">
                  <c:v>78.947368421052644</c:v>
                </c:pt>
                <c:pt idx="222">
                  <c:v>78.947368421052644</c:v>
                </c:pt>
                <c:pt idx="223">
                  <c:v>78.947368421052644</c:v>
                </c:pt>
                <c:pt idx="224">
                  <c:v>78.947368421052644</c:v>
                </c:pt>
                <c:pt idx="225">
                  <c:v>78.947368421052644</c:v>
                </c:pt>
                <c:pt idx="226">
                  <c:v>78.947368421052644</c:v>
                </c:pt>
                <c:pt idx="227">
                  <c:v>78.947368421052644</c:v>
                </c:pt>
                <c:pt idx="228">
                  <c:v>78.947368421052644</c:v>
                </c:pt>
                <c:pt idx="229">
                  <c:v>78.947368421052644</c:v>
                </c:pt>
                <c:pt idx="230">
                  <c:v>78.947368421052644</c:v>
                </c:pt>
                <c:pt idx="231">
                  <c:v>78.947368421052644</c:v>
                </c:pt>
                <c:pt idx="232">
                  <c:v>78.947368421052644</c:v>
                </c:pt>
                <c:pt idx="233">
                  <c:v>78.947368421052644</c:v>
                </c:pt>
                <c:pt idx="234">
                  <c:v>78.947368421052644</c:v>
                </c:pt>
                <c:pt idx="235">
                  <c:v>78.947368421052644</c:v>
                </c:pt>
                <c:pt idx="236">
                  <c:v>78.947368421052644</c:v>
                </c:pt>
                <c:pt idx="237">
                  <c:v>78.947368421052644</c:v>
                </c:pt>
                <c:pt idx="238">
                  <c:v>78.947368421052644</c:v>
                </c:pt>
                <c:pt idx="239">
                  <c:v>78.947368421052644</c:v>
                </c:pt>
                <c:pt idx="240">
                  <c:v>78.947368421052644</c:v>
                </c:pt>
                <c:pt idx="241">
                  <c:v>78.947368421052644</c:v>
                </c:pt>
                <c:pt idx="242">
                  <c:v>78.947368421052644</c:v>
                </c:pt>
                <c:pt idx="243">
                  <c:v>78.947368421052644</c:v>
                </c:pt>
                <c:pt idx="244">
                  <c:v>78.947368421052644</c:v>
                </c:pt>
                <c:pt idx="245">
                  <c:v>78.947368421052644</c:v>
                </c:pt>
                <c:pt idx="246">
                  <c:v>78.947368421052644</c:v>
                </c:pt>
                <c:pt idx="247">
                  <c:v>78.947368421052644</c:v>
                </c:pt>
                <c:pt idx="248">
                  <c:v>78.947368421052644</c:v>
                </c:pt>
                <c:pt idx="249">
                  <c:v>78.947368421052644</c:v>
                </c:pt>
                <c:pt idx="250">
                  <c:v>78.947368421052644</c:v>
                </c:pt>
                <c:pt idx="251">
                  <c:v>78.947368421052644</c:v>
                </c:pt>
                <c:pt idx="252">
                  <c:v>78.947368421052644</c:v>
                </c:pt>
                <c:pt idx="253">
                  <c:v>78.947368421052644</c:v>
                </c:pt>
                <c:pt idx="254">
                  <c:v>78.947368421052644</c:v>
                </c:pt>
                <c:pt idx="255">
                  <c:v>78.947368421052644</c:v>
                </c:pt>
                <c:pt idx="256">
                  <c:v>78.947368421052644</c:v>
                </c:pt>
                <c:pt idx="257">
                  <c:v>78.947368421052644</c:v>
                </c:pt>
                <c:pt idx="258">
                  <c:v>78.947368421052644</c:v>
                </c:pt>
                <c:pt idx="259">
                  <c:v>78.947368421052644</c:v>
                </c:pt>
                <c:pt idx="260">
                  <c:v>78.947368421052644</c:v>
                </c:pt>
                <c:pt idx="261">
                  <c:v>78.947368421052644</c:v>
                </c:pt>
                <c:pt idx="262">
                  <c:v>78.947368421052644</c:v>
                </c:pt>
                <c:pt idx="263">
                  <c:v>78.947368421052644</c:v>
                </c:pt>
                <c:pt idx="264">
                  <c:v>78.947368421052644</c:v>
                </c:pt>
                <c:pt idx="265">
                  <c:v>78.947368421052644</c:v>
                </c:pt>
                <c:pt idx="266">
                  <c:v>78.947368421052644</c:v>
                </c:pt>
                <c:pt idx="267">
                  <c:v>78.947368421052644</c:v>
                </c:pt>
                <c:pt idx="268">
                  <c:v>78.947368421052644</c:v>
                </c:pt>
                <c:pt idx="269">
                  <c:v>78.947368421052644</c:v>
                </c:pt>
                <c:pt idx="270">
                  <c:v>78.947368421052644</c:v>
                </c:pt>
                <c:pt idx="271">
                  <c:v>78.947368421052644</c:v>
                </c:pt>
                <c:pt idx="272">
                  <c:v>78.947368421052644</c:v>
                </c:pt>
                <c:pt idx="273">
                  <c:v>80.701754385964918</c:v>
                </c:pt>
                <c:pt idx="274">
                  <c:v>80.701754385964918</c:v>
                </c:pt>
                <c:pt idx="275">
                  <c:v>80.701754385964918</c:v>
                </c:pt>
                <c:pt idx="276">
                  <c:v>80.701754385964918</c:v>
                </c:pt>
                <c:pt idx="277">
                  <c:v>80.701754385964918</c:v>
                </c:pt>
                <c:pt idx="278">
                  <c:v>80.701754385964918</c:v>
                </c:pt>
                <c:pt idx="279">
                  <c:v>80.701754385964918</c:v>
                </c:pt>
                <c:pt idx="280">
                  <c:v>80.701754385964918</c:v>
                </c:pt>
                <c:pt idx="281">
                  <c:v>80.701754385964918</c:v>
                </c:pt>
                <c:pt idx="282">
                  <c:v>80.701754385964918</c:v>
                </c:pt>
                <c:pt idx="283">
                  <c:v>80.701754385964918</c:v>
                </c:pt>
                <c:pt idx="284">
                  <c:v>80.701754385964918</c:v>
                </c:pt>
                <c:pt idx="285">
                  <c:v>80.701754385964918</c:v>
                </c:pt>
                <c:pt idx="286">
                  <c:v>80.701754385964918</c:v>
                </c:pt>
                <c:pt idx="287">
                  <c:v>80.701754385964918</c:v>
                </c:pt>
                <c:pt idx="288">
                  <c:v>80.701754385964918</c:v>
                </c:pt>
                <c:pt idx="289">
                  <c:v>80.701754385964918</c:v>
                </c:pt>
                <c:pt idx="290">
                  <c:v>80.701754385964918</c:v>
                </c:pt>
                <c:pt idx="291">
                  <c:v>80.701754385964918</c:v>
                </c:pt>
                <c:pt idx="292">
                  <c:v>80.701754385964918</c:v>
                </c:pt>
                <c:pt idx="293">
                  <c:v>80.701754385964918</c:v>
                </c:pt>
                <c:pt idx="294">
                  <c:v>80.701754385964918</c:v>
                </c:pt>
                <c:pt idx="295">
                  <c:v>80.701754385964918</c:v>
                </c:pt>
                <c:pt idx="296">
                  <c:v>80.701754385964918</c:v>
                </c:pt>
                <c:pt idx="297">
                  <c:v>80.701754385964918</c:v>
                </c:pt>
                <c:pt idx="298">
                  <c:v>80.701754385964918</c:v>
                </c:pt>
                <c:pt idx="299">
                  <c:v>80.701754385964918</c:v>
                </c:pt>
                <c:pt idx="300">
                  <c:v>80.701754385964918</c:v>
                </c:pt>
                <c:pt idx="301">
                  <c:v>80.701754385964918</c:v>
                </c:pt>
                <c:pt idx="302">
                  <c:v>80.701754385964918</c:v>
                </c:pt>
                <c:pt idx="303">
                  <c:v>80.701754385964918</c:v>
                </c:pt>
                <c:pt idx="304">
                  <c:v>80.701754385964918</c:v>
                </c:pt>
                <c:pt idx="305">
                  <c:v>80.701754385964918</c:v>
                </c:pt>
                <c:pt idx="306">
                  <c:v>80.701754385964918</c:v>
                </c:pt>
                <c:pt idx="307">
                  <c:v>80.701754385964918</c:v>
                </c:pt>
                <c:pt idx="308">
                  <c:v>80.701754385964918</c:v>
                </c:pt>
                <c:pt idx="309">
                  <c:v>80.701754385964918</c:v>
                </c:pt>
                <c:pt idx="310">
                  <c:v>80.701754385964918</c:v>
                </c:pt>
                <c:pt idx="311">
                  <c:v>80.701754385964918</c:v>
                </c:pt>
                <c:pt idx="312">
                  <c:v>80.701754385964918</c:v>
                </c:pt>
                <c:pt idx="313">
                  <c:v>80.701754385964918</c:v>
                </c:pt>
                <c:pt idx="314">
                  <c:v>80.701754385964918</c:v>
                </c:pt>
                <c:pt idx="315">
                  <c:v>80.701754385964918</c:v>
                </c:pt>
                <c:pt idx="316">
                  <c:v>80.701754385964918</c:v>
                </c:pt>
                <c:pt idx="317">
                  <c:v>80.701754385964918</c:v>
                </c:pt>
                <c:pt idx="318">
                  <c:v>80.701754385964918</c:v>
                </c:pt>
                <c:pt idx="319">
                  <c:v>80.701754385964918</c:v>
                </c:pt>
                <c:pt idx="320">
                  <c:v>80.701754385964918</c:v>
                </c:pt>
                <c:pt idx="321">
                  <c:v>80.701754385964918</c:v>
                </c:pt>
                <c:pt idx="322">
                  <c:v>80.701754385964918</c:v>
                </c:pt>
                <c:pt idx="323">
                  <c:v>80.701754385964918</c:v>
                </c:pt>
                <c:pt idx="324">
                  <c:v>80.701754385964918</c:v>
                </c:pt>
                <c:pt idx="325">
                  <c:v>80.701754385964918</c:v>
                </c:pt>
                <c:pt idx="326">
                  <c:v>80.701754385964918</c:v>
                </c:pt>
                <c:pt idx="327">
                  <c:v>80.701754385964918</c:v>
                </c:pt>
                <c:pt idx="328">
                  <c:v>80.701754385964918</c:v>
                </c:pt>
                <c:pt idx="329">
                  <c:v>80.701754385964918</c:v>
                </c:pt>
                <c:pt idx="330">
                  <c:v>80.701754385964918</c:v>
                </c:pt>
                <c:pt idx="331">
                  <c:v>80.701754385964918</c:v>
                </c:pt>
                <c:pt idx="332">
                  <c:v>80.701754385964918</c:v>
                </c:pt>
                <c:pt idx="333">
                  <c:v>80.701754385964918</c:v>
                </c:pt>
                <c:pt idx="334">
                  <c:v>80.701754385964918</c:v>
                </c:pt>
                <c:pt idx="335">
                  <c:v>80.701754385964918</c:v>
                </c:pt>
                <c:pt idx="336">
                  <c:v>80.701754385964918</c:v>
                </c:pt>
                <c:pt idx="337">
                  <c:v>80.701754385964918</c:v>
                </c:pt>
                <c:pt idx="338">
                  <c:v>80.701754385964918</c:v>
                </c:pt>
                <c:pt idx="339">
                  <c:v>80.701754385964918</c:v>
                </c:pt>
                <c:pt idx="340">
                  <c:v>80.701754385964918</c:v>
                </c:pt>
                <c:pt idx="341">
                  <c:v>80.701754385964918</c:v>
                </c:pt>
                <c:pt idx="342">
                  <c:v>80.701754385964918</c:v>
                </c:pt>
                <c:pt idx="343">
                  <c:v>80.701754385964918</c:v>
                </c:pt>
                <c:pt idx="344">
                  <c:v>80.701754385964918</c:v>
                </c:pt>
                <c:pt idx="345">
                  <c:v>80.701754385964918</c:v>
                </c:pt>
                <c:pt idx="346">
                  <c:v>80.701754385964918</c:v>
                </c:pt>
                <c:pt idx="347">
                  <c:v>80.701754385964918</c:v>
                </c:pt>
                <c:pt idx="348">
                  <c:v>80.701754385964918</c:v>
                </c:pt>
                <c:pt idx="349">
                  <c:v>80.701754385964918</c:v>
                </c:pt>
                <c:pt idx="350">
                  <c:v>80.701754385964918</c:v>
                </c:pt>
                <c:pt idx="351">
                  <c:v>80.701754385964918</c:v>
                </c:pt>
                <c:pt idx="352">
                  <c:v>80.701754385964918</c:v>
                </c:pt>
                <c:pt idx="353">
                  <c:v>80.701754385964918</c:v>
                </c:pt>
                <c:pt idx="354">
                  <c:v>80.701754385964918</c:v>
                </c:pt>
                <c:pt idx="355">
                  <c:v>80.701754385964918</c:v>
                </c:pt>
                <c:pt idx="356">
                  <c:v>80.701754385964918</c:v>
                </c:pt>
                <c:pt idx="357">
                  <c:v>80.701754385964918</c:v>
                </c:pt>
                <c:pt idx="358">
                  <c:v>80.701754385964918</c:v>
                </c:pt>
                <c:pt idx="359">
                  <c:v>80.701754385964918</c:v>
                </c:pt>
                <c:pt idx="360">
                  <c:v>80.701754385964918</c:v>
                </c:pt>
                <c:pt idx="361">
                  <c:v>80.701754385964918</c:v>
                </c:pt>
                <c:pt idx="362">
                  <c:v>80.701754385964918</c:v>
                </c:pt>
                <c:pt idx="363">
                  <c:v>80.701754385964918</c:v>
                </c:pt>
                <c:pt idx="364">
                  <c:v>80.701754385964918</c:v>
                </c:pt>
                <c:pt idx="365">
                  <c:v>80.701754385964918</c:v>
                </c:pt>
                <c:pt idx="366">
                  <c:v>80.701754385964918</c:v>
                </c:pt>
                <c:pt idx="367">
                  <c:v>80.701754385964918</c:v>
                </c:pt>
                <c:pt idx="368">
                  <c:v>80.701754385964918</c:v>
                </c:pt>
                <c:pt idx="369">
                  <c:v>80.701754385964918</c:v>
                </c:pt>
                <c:pt idx="370">
                  <c:v>80.701754385964918</c:v>
                </c:pt>
                <c:pt idx="371">
                  <c:v>80.701754385964918</c:v>
                </c:pt>
                <c:pt idx="372">
                  <c:v>80.701754385964918</c:v>
                </c:pt>
                <c:pt idx="373">
                  <c:v>80.701754385964918</c:v>
                </c:pt>
                <c:pt idx="374">
                  <c:v>80.701754385964918</c:v>
                </c:pt>
                <c:pt idx="375">
                  <c:v>80.701754385964918</c:v>
                </c:pt>
                <c:pt idx="376">
                  <c:v>80.701754385964918</c:v>
                </c:pt>
                <c:pt idx="377">
                  <c:v>80.701754385964918</c:v>
                </c:pt>
                <c:pt idx="378">
                  <c:v>80.701754385964918</c:v>
                </c:pt>
                <c:pt idx="379">
                  <c:v>80.701754385964918</c:v>
                </c:pt>
                <c:pt idx="380">
                  <c:v>80.701754385964918</c:v>
                </c:pt>
                <c:pt idx="381">
                  <c:v>80.701754385964918</c:v>
                </c:pt>
                <c:pt idx="382">
                  <c:v>80.701754385964918</c:v>
                </c:pt>
                <c:pt idx="383">
                  <c:v>80.701754385964918</c:v>
                </c:pt>
                <c:pt idx="384">
                  <c:v>80.701754385964918</c:v>
                </c:pt>
                <c:pt idx="385">
                  <c:v>80.701754385964918</c:v>
                </c:pt>
                <c:pt idx="386">
                  <c:v>80.701754385964918</c:v>
                </c:pt>
                <c:pt idx="387">
                  <c:v>80.701754385964918</c:v>
                </c:pt>
                <c:pt idx="388">
                  <c:v>80.701754385964918</c:v>
                </c:pt>
                <c:pt idx="389">
                  <c:v>80.701754385964918</c:v>
                </c:pt>
                <c:pt idx="390">
                  <c:v>80.701754385964918</c:v>
                </c:pt>
                <c:pt idx="391">
                  <c:v>80.701754385964918</c:v>
                </c:pt>
                <c:pt idx="392">
                  <c:v>80.701754385964918</c:v>
                </c:pt>
                <c:pt idx="393">
                  <c:v>80.701754385964918</c:v>
                </c:pt>
                <c:pt idx="394">
                  <c:v>80.701754385964918</c:v>
                </c:pt>
                <c:pt idx="395">
                  <c:v>80.701754385964918</c:v>
                </c:pt>
                <c:pt idx="396">
                  <c:v>80.701754385964918</c:v>
                </c:pt>
                <c:pt idx="397">
                  <c:v>80.701754385964918</c:v>
                </c:pt>
                <c:pt idx="398">
                  <c:v>80.701754385964918</c:v>
                </c:pt>
                <c:pt idx="399">
                  <c:v>80.701754385964918</c:v>
                </c:pt>
                <c:pt idx="400">
                  <c:v>80.701754385964918</c:v>
                </c:pt>
                <c:pt idx="401">
                  <c:v>80.701754385964918</c:v>
                </c:pt>
                <c:pt idx="402">
                  <c:v>80.701754385964918</c:v>
                </c:pt>
                <c:pt idx="403">
                  <c:v>80.701754385964918</c:v>
                </c:pt>
                <c:pt idx="404">
                  <c:v>80.701754385964918</c:v>
                </c:pt>
                <c:pt idx="405">
                  <c:v>80.701754385964918</c:v>
                </c:pt>
                <c:pt idx="406">
                  <c:v>80.701754385964918</c:v>
                </c:pt>
                <c:pt idx="407">
                  <c:v>80.701754385964918</c:v>
                </c:pt>
                <c:pt idx="408">
                  <c:v>80.701754385964918</c:v>
                </c:pt>
                <c:pt idx="409">
                  <c:v>80.701754385964918</c:v>
                </c:pt>
                <c:pt idx="410">
                  <c:v>80.701754385964918</c:v>
                </c:pt>
                <c:pt idx="411">
                  <c:v>80.701754385964918</c:v>
                </c:pt>
                <c:pt idx="412">
                  <c:v>80.701754385964918</c:v>
                </c:pt>
                <c:pt idx="413">
                  <c:v>80.701754385964918</c:v>
                </c:pt>
                <c:pt idx="414">
                  <c:v>80.701754385964918</c:v>
                </c:pt>
                <c:pt idx="415">
                  <c:v>80.701754385964918</c:v>
                </c:pt>
                <c:pt idx="416">
                  <c:v>80.701754385964918</c:v>
                </c:pt>
                <c:pt idx="417">
                  <c:v>80.701754385964918</c:v>
                </c:pt>
                <c:pt idx="418">
                  <c:v>80.701754385964918</c:v>
                </c:pt>
                <c:pt idx="419">
                  <c:v>80.701754385964918</c:v>
                </c:pt>
                <c:pt idx="420">
                  <c:v>80.701754385964918</c:v>
                </c:pt>
                <c:pt idx="421">
                  <c:v>80.701754385964918</c:v>
                </c:pt>
                <c:pt idx="422">
                  <c:v>80.701754385964918</c:v>
                </c:pt>
                <c:pt idx="423">
                  <c:v>80.701754385964918</c:v>
                </c:pt>
                <c:pt idx="424">
                  <c:v>80.701754385964918</c:v>
                </c:pt>
                <c:pt idx="425">
                  <c:v>80.701754385964918</c:v>
                </c:pt>
                <c:pt idx="426">
                  <c:v>80.701754385964918</c:v>
                </c:pt>
                <c:pt idx="427">
                  <c:v>80.701754385964918</c:v>
                </c:pt>
                <c:pt idx="428">
                  <c:v>80.701754385964918</c:v>
                </c:pt>
                <c:pt idx="429">
                  <c:v>80.701754385964918</c:v>
                </c:pt>
                <c:pt idx="430">
                  <c:v>80.701754385964918</c:v>
                </c:pt>
                <c:pt idx="431">
                  <c:v>80.701754385964918</c:v>
                </c:pt>
                <c:pt idx="432">
                  <c:v>80.701754385964918</c:v>
                </c:pt>
                <c:pt idx="433">
                  <c:v>80.701754385964918</c:v>
                </c:pt>
                <c:pt idx="434">
                  <c:v>80.701754385964918</c:v>
                </c:pt>
                <c:pt idx="435">
                  <c:v>80.701754385964918</c:v>
                </c:pt>
                <c:pt idx="436">
                  <c:v>80.701754385964918</c:v>
                </c:pt>
                <c:pt idx="437">
                  <c:v>80.701754385964918</c:v>
                </c:pt>
                <c:pt idx="438">
                  <c:v>80.701754385964918</c:v>
                </c:pt>
                <c:pt idx="439">
                  <c:v>80.701754385964918</c:v>
                </c:pt>
                <c:pt idx="440">
                  <c:v>80.701754385964918</c:v>
                </c:pt>
                <c:pt idx="441">
                  <c:v>80.701754385964918</c:v>
                </c:pt>
                <c:pt idx="442">
                  <c:v>80.701754385964918</c:v>
                </c:pt>
                <c:pt idx="443">
                  <c:v>80.701754385964918</c:v>
                </c:pt>
                <c:pt idx="444">
                  <c:v>80.701754385964918</c:v>
                </c:pt>
                <c:pt idx="445">
                  <c:v>80.701754385964918</c:v>
                </c:pt>
                <c:pt idx="446">
                  <c:v>80.701754385964918</c:v>
                </c:pt>
                <c:pt idx="447">
                  <c:v>80.701754385964918</c:v>
                </c:pt>
                <c:pt idx="448">
                  <c:v>80.701754385964918</c:v>
                </c:pt>
                <c:pt idx="449">
                  <c:v>80.701754385964918</c:v>
                </c:pt>
                <c:pt idx="450">
                  <c:v>80.701754385964918</c:v>
                </c:pt>
                <c:pt idx="451">
                  <c:v>80.701754385964918</c:v>
                </c:pt>
                <c:pt idx="452">
                  <c:v>80.701754385964918</c:v>
                </c:pt>
                <c:pt idx="453">
                  <c:v>80.701754385964918</c:v>
                </c:pt>
                <c:pt idx="454">
                  <c:v>80.701754385964918</c:v>
                </c:pt>
                <c:pt idx="455">
                  <c:v>80.701754385964918</c:v>
                </c:pt>
                <c:pt idx="456">
                  <c:v>80.701754385964918</c:v>
                </c:pt>
                <c:pt idx="457">
                  <c:v>80.701754385964918</c:v>
                </c:pt>
                <c:pt idx="458">
                  <c:v>80.701754385964918</c:v>
                </c:pt>
                <c:pt idx="459">
                  <c:v>80.701754385964918</c:v>
                </c:pt>
                <c:pt idx="460">
                  <c:v>80.701754385964918</c:v>
                </c:pt>
                <c:pt idx="461">
                  <c:v>80.701754385964918</c:v>
                </c:pt>
                <c:pt idx="462">
                  <c:v>80.701754385964918</c:v>
                </c:pt>
                <c:pt idx="463">
                  <c:v>80.701754385964918</c:v>
                </c:pt>
                <c:pt idx="464">
                  <c:v>80.701754385964918</c:v>
                </c:pt>
                <c:pt idx="465">
                  <c:v>80.701754385964918</c:v>
                </c:pt>
                <c:pt idx="466">
                  <c:v>80.701754385964918</c:v>
                </c:pt>
                <c:pt idx="467">
                  <c:v>80.701754385964918</c:v>
                </c:pt>
                <c:pt idx="468">
                  <c:v>80.701754385964918</c:v>
                </c:pt>
                <c:pt idx="469">
                  <c:v>80.701754385964918</c:v>
                </c:pt>
                <c:pt idx="470">
                  <c:v>80.701754385964918</c:v>
                </c:pt>
                <c:pt idx="471">
                  <c:v>80.701754385964918</c:v>
                </c:pt>
                <c:pt idx="472">
                  <c:v>80.701754385964918</c:v>
                </c:pt>
                <c:pt idx="473">
                  <c:v>80.701754385964918</c:v>
                </c:pt>
                <c:pt idx="474">
                  <c:v>80.701754385964918</c:v>
                </c:pt>
                <c:pt idx="475">
                  <c:v>80.701754385964918</c:v>
                </c:pt>
                <c:pt idx="476">
                  <c:v>80.701754385964918</c:v>
                </c:pt>
                <c:pt idx="477">
                  <c:v>80.701754385964918</c:v>
                </c:pt>
                <c:pt idx="478">
                  <c:v>80.701754385964918</c:v>
                </c:pt>
                <c:pt idx="479">
                  <c:v>80.701754385964918</c:v>
                </c:pt>
                <c:pt idx="480">
                  <c:v>80.701754385964918</c:v>
                </c:pt>
                <c:pt idx="481">
                  <c:v>80.701754385964918</c:v>
                </c:pt>
                <c:pt idx="482">
                  <c:v>80.701754385964918</c:v>
                </c:pt>
                <c:pt idx="483">
                  <c:v>80.701754385964918</c:v>
                </c:pt>
                <c:pt idx="484">
                  <c:v>80.701754385964918</c:v>
                </c:pt>
                <c:pt idx="485">
                  <c:v>80.701754385964918</c:v>
                </c:pt>
                <c:pt idx="486">
                  <c:v>80.701754385964918</c:v>
                </c:pt>
                <c:pt idx="487">
                  <c:v>80.701754385964918</c:v>
                </c:pt>
                <c:pt idx="488">
                  <c:v>80.701754385964918</c:v>
                </c:pt>
                <c:pt idx="489">
                  <c:v>80.701754385964918</c:v>
                </c:pt>
                <c:pt idx="490">
                  <c:v>80.701754385964918</c:v>
                </c:pt>
                <c:pt idx="491">
                  <c:v>80.701754385964918</c:v>
                </c:pt>
                <c:pt idx="492">
                  <c:v>80.701754385964918</c:v>
                </c:pt>
                <c:pt idx="493">
                  <c:v>80.701754385964918</c:v>
                </c:pt>
                <c:pt idx="494">
                  <c:v>80.701754385964918</c:v>
                </c:pt>
                <c:pt idx="495">
                  <c:v>80.701754385964918</c:v>
                </c:pt>
                <c:pt idx="496">
                  <c:v>80.701754385964918</c:v>
                </c:pt>
                <c:pt idx="497">
                  <c:v>80.701754385964918</c:v>
                </c:pt>
                <c:pt idx="498">
                  <c:v>80.701754385964918</c:v>
                </c:pt>
                <c:pt idx="499">
                  <c:v>80.701754385964918</c:v>
                </c:pt>
                <c:pt idx="500">
                  <c:v>80.701754385964918</c:v>
                </c:pt>
                <c:pt idx="501">
                  <c:v>80.701754385964918</c:v>
                </c:pt>
                <c:pt idx="502">
                  <c:v>80.701754385964918</c:v>
                </c:pt>
                <c:pt idx="503">
                  <c:v>80.701754385964918</c:v>
                </c:pt>
                <c:pt idx="504">
                  <c:v>80.701754385964918</c:v>
                </c:pt>
                <c:pt idx="505">
                  <c:v>80.701754385964918</c:v>
                </c:pt>
                <c:pt idx="506">
                  <c:v>80.701754385964918</c:v>
                </c:pt>
                <c:pt idx="507">
                  <c:v>80.701754385964918</c:v>
                </c:pt>
                <c:pt idx="508">
                  <c:v>80.701754385964918</c:v>
                </c:pt>
                <c:pt idx="509">
                  <c:v>80.701754385964918</c:v>
                </c:pt>
                <c:pt idx="510">
                  <c:v>80.701754385964918</c:v>
                </c:pt>
                <c:pt idx="511">
                  <c:v>80.701754385964918</c:v>
                </c:pt>
                <c:pt idx="512">
                  <c:v>80.701754385964918</c:v>
                </c:pt>
                <c:pt idx="513">
                  <c:v>80.701754385964918</c:v>
                </c:pt>
                <c:pt idx="514">
                  <c:v>80.701754385964918</c:v>
                </c:pt>
                <c:pt idx="515">
                  <c:v>80.701754385964918</c:v>
                </c:pt>
                <c:pt idx="516">
                  <c:v>80.701754385964918</c:v>
                </c:pt>
                <c:pt idx="517">
                  <c:v>80.701754385964918</c:v>
                </c:pt>
                <c:pt idx="518">
                  <c:v>80.701754385964918</c:v>
                </c:pt>
                <c:pt idx="519">
                  <c:v>80.701754385964918</c:v>
                </c:pt>
                <c:pt idx="520">
                  <c:v>80.701754385964918</c:v>
                </c:pt>
                <c:pt idx="521">
                  <c:v>80.701754385964918</c:v>
                </c:pt>
                <c:pt idx="522">
                  <c:v>80.701754385964918</c:v>
                </c:pt>
                <c:pt idx="523">
                  <c:v>80.701754385964918</c:v>
                </c:pt>
                <c:pt idx="524">
                  <c:v>80.701754385964918</c:v>
                </c:pt>
                <c:pt idx="525">
                  <c:v>80.701754385964918</c:v>
                </c:pt>
                <c:pt idx="526">
                  <c:v>80.701754385964918</c:v>
                </c:pt>
                <c:pt idx="527">
                  <c:v>80.701754385964918</c:v>
                </c:pt>
                <c:pt idx="528">
                  <c:v>80.701754385964918</c:v>
                </c:pt>
                <c:pt idx="529">
                  <c:v>80.701754385964918</c:v>
                </c:pt>
                <c:pt idx="530">
                  <c:v>80.701754385964918</c:v>
                </c:pt>
                <c:pt idx="531">
                  <c:v>80.701754385964918</c:v>
                </c:pt>
                <c:pt idx="532">
                  <c:v>80.701754385964918</c:v>
                </c:pt>
                <c:pt idx="533">
                  <c:v>80.701754385964918</c:v>
                </c:pt>
                <c:pt idx="534">
                  <c:v>80.701754385964918</c:v>
                </c:pt>
                <c:pt idx="535">
                  <c:v>80.701754385964918</c:v>
                </c:pt>
                <c:pt idx="536">
                  <c:v>80.701754385964918</c:v>
                </c:pt>
                <c:pt idx="537">
                  <c:v>80.701754385964918</c:v>
                </c:pt>
                <c:pt idx="538">
                  <c:v>80.701754385964918</c:v>
                </c:pt>
                <c:pt idx="539">
                  <c:v>80.701754385964918</c:v>
                </c:pt>
                <c:pt idx="540">
                  <c:v>80.701754385964918</c:v>
                </c:pt>
                <c:pt idx="541">
                  <c:v>80.701754385964918</c:v>
                </c:pt>
                <c:pt idx="542">
                  <c:v>80.701754385964918</c:v>
                </c:pt>
                <c:pt idx="543">
                  <c:v>80.701754385964918</c:v>
                </c:pt>
                <c:pt idx="544">
                  <c:v>80.701754385964918</c:v>
                </c:pt>
                <c:pt idx="545">
                  <c:v>80.701754385964918</c:v>
                </c:pt>
                <c:pt idx="546">
                  <c:v>80.701754385964918</c:v>
                </c:pt>
                <c:pt idx="547">
                  <c:v>80.701754385964918</c:v>
                </c:pt>
                <c:pt idx="548">
                  <c:v>80.701754385964918</c:v>
                </c:pt>
                <c:pt idx="549">
                  <c:v>80.701754385964918</c:v>
                </c:pt>
                <c:pt idx="550">
                  <c:v>80.701754385964918</c:v>
                </c:pt>
                <c:pt idx="551">
                  <c:v>80.701754385964918</c:v>
                </c:pt>
                <c:pt idx="552">
                  <c:v>80.701754385964918</c:v>
                </c:pt>
                <c:pt idx="553">
                  <c:v>80.701754385964918</c:v>
                </c:pt>
                <c:pt idx="554">
                  <c:v>80.701754385964918</c:v>
                </c:pt>
                <c:pt idx="555">
                  <c:v>80.701754385964918</c:v>
                </c:pt>
                <c:pt idx="556">
                  <c:v>80.701754385964918</c:v>
                </c:pt>
                <c:pt idx="557">
                  <c:v>80.701754385964918</c:v>
                </c:pt>
                <c:pt idx="558">
                  <c:v>80.701754385964918</c:v>
                </c:pt>
                <c:pt idx="559">
                  <c:v>80.701754385964918</c:v>
                </c:pt>
                <c:pt idx="560">
                  <c:v>80.701754385964918</c:v>
                </c:pt>
                <c:pt idx="561">
                  <c:v>80.701754385964918</c:v>
                </c:pt>
                <c:pt idx="562">
                  <c:v>80.701754385964918</c:v>
                </c:pt>
                <c:pt idx="563">
                  <c:v>80.701754385964918</c:v>
                </c:pt>
                <c:pt idx="564">
                  <c:v>80.701754385964918</c:v>
                </c:pt>
                <c:pt idx="565">
                  <c:v>80.701754385964918</c:v>
                </c:pt>
                <c:pt idx="566">
                  <c:v>80.701754385964918</c:v>
                </c:pt>
                <c:pt idx="567">
                  <c:v>80.701754385964918</c:v>
                </c:pt>
                <c:pt idx="568">
                  <c:v>80.701754385964918</c:v>
                </c:pt>
                <c:pt idx="569">
                  <c:v>80.701754385964918</c:v>
                </c:pt>
                <c:pt idx="570">
                  <c:v>80.701754385964918</c:v>
                </c:pt>
                <c:pt idx="571">
                  <c:v>80.701754385964918</c:v>
                </c:pt>
                <c:pt idx="572">
                  <c:v>80.701754385964918</c:v>
                </c:pt>
                <c:pt idx="573">
                  <c:v>80.701754385964918</c:v>
                </c:pt>
                <c:pt idx="574">
                  <c:v>80.701754385964918</c:v>
                </c:pt>
                <c:pt idx="575">
                  <c:v>80.701754385964918</c:v>
                </c:pt>
                <c:pt idx="576">
                  <c:v>80.701754385964918</c:v>
                </c:pt>
                <c:pt idx="577">
                  <c:v>80.701754385964918</c:v>
                </c:pt>
                <c:pt idx="578">
                  <c:v>80.701754385964918</c:v>
                </c:pt>
                <c:pt idx="579">
                  <c:v>80.701754385964918</c:v>
                </c:pt>
                <c:pt idx="580">
                  <c:v>80.701754385964918</c:v>
                </c:pt>
                <c:pt idx="581">
                  <c:v>80.701754385964918</c:v>
                </c:pt>
                <c:pt idx="582">
                  <c:v>80.701754385964918</c:v>
                </c:pt>
                <c:pt idx="583">
                  <c:v>80.701754385964918</c:v>
                </c:pt>
                <c:pt idx="584">
                  <c:v>80.701754385964918</c:v>
                </c:pt>
                <c:pt idx="585">
                  <c:v>80.701754385964918</c:v>
                </c:pt>
                <c:pt idx="586">
                  <c:v>80.701754385964918</c:v>
                </c:pt>
                <c:pt idx="587">
                  <c:v>80.701754385964918</c:v>
                </c:pt>
                <c:pt idx="588">
                  <c:v>80.701754385964918</c:v>
                </c:pt>
                <c:pt idx="589">
                  <c:v>80.701754385964918</c:v>
                </c:pt>
                <c:pt idx="590">
                  <c:v>80.701754385964918</c:v>
                </c:pt>
                <c:pt idx="591">
                  <c:v>80.701754385964918</c:v>
                </c:pt>
                <c:pt idx="592">
                  <c:v>80.701754385964918</c:v>
                </c:pt>
                <c:pt idx="593">
                  <c:v>80.701754385964918</c:v>
                </c:pt>
                <c:pt idx="594">
                  <c:v>80.701754385964918</c:v>
                </c:pt>
                <c:pt idx="595">
                  <c:v>80.701754385964918</c:v>
                </c:pt>
                <c:pt idx="596">
                  <c:v>80.701754385964918</c:v>
                </c:pt>
                <c:pt idx="597">
                  <c:v>80.701754385964918</c:v>
                </c:pt>
                <c:pt idx="598">
                  <c:v>80.701754385964918</c:v>
                </c:pt>
                <c:pt idx="599">
                  <c:v>80.701754385964918</c:v>
                </c:pt>
                <c:pt idx="600">
                  <c:v>80.701754385964918</c:v>
                </c:pt>
                <c:pt idx="601">
                  <c:v>80.701754385964918</c:v>
                </c:pt>
                <c:pt idx="602">
                  <c:v>80.701754385964918</c:v>
                </c:pt>
                <c:pt idx="603">
                  <c:v>80.701754385964918</c:v>
                </c:pt>
                <c:pt idx="604">
                  <c:v>80.701754385964918</c:v>
                </c:pt>
                <c:pt idx="605">
                  <c:v>80.701754385964918</c:v>
                </c:pt>
                <c:pt idx="606">
                  <c:v>80.701754385964918</c:v>
                </c:pt>
                <c:pt idx="607">
                  <c:v>80.701754385964918</c:v>
                </c:pt>
                <c:pt idx="608">
                  <c:v>80.701754385964918</c:v>
                </c:pt>
                <c:pt idx="609">
                  <c:v>80.701754385964918</c:v>
                </c:pt>
                <c:pt idx="610">
                  <c:v>80.701754385964918</c:v>
                </c:pt>
                <c:pt idx="611">
                  <c:v>80.701754385964918</c:v>
                </c:pt>
                <c:pt idx="612">
                  <c:v>80.701754385964918</c:v>
                </c:pt>
                <c:pt idx="613">
                  <c:v>80.701754385964918</c:v>
                </c:pt>
                <c:pt idx="614">
                  <c:v>80.701754385964918</c:v>
                </c:pt>
                <c:pt idx="615">
                  <c:v>80.701754385964918</c:v>
                </c:pt>
                <c:pt idx="616">
                  <c:v>80.701754385964918</c:v>
                </c:pt>
                <c:pt idx="617">
                  <c:v>80.701754385964918</c:v>
                </c:pt>
                <c:pt idx="618">
                  <c:v>80.701754385964918</c:v>
                </c:pt>
                <c:pt idx="619">
                  <c:v>80.701754385964918</c:v>
                </c:pt>
                <c:pt idx="620">
                  <c:v>80.701754385964918</c:v>
                </c:pt>
                <c:pt idx="621">
                  <c:v>80.701754385964918</c:v>
                </c:pt>
                <c:pt idx="622">
                  <c:v>80.701754385964918</c:v>
                </c:pt>
                <c:pt idx="623">
                  <c:v>80.701754385964918</c:v>
                </c:pt>
                <c:pt idx="624">
                  <c:v>80.701754385964918</c:v>
                </c:pt>
                <c:pt idx="625">
                  <c:v>80.701754385964918</c:v>
                </c:pt>
                <c:pt idx="626">
                  <c:v>80.701754385964918</c:v>
                </c:pt>
                <c:pt idx="627">
                  <c:v>80.701754385964918</c:v>
                </c:pt>
                <c:pt idx="628">
                  <c:v>80.701754385964918</c:v>
                </c:pt>
                <c:pt idx="629">
                  <c:v>80.701754385964918</c:v>
                </c:pt>
                <c:pt idx="630">
                  <c:v>80.701754385964918</c:v>
                </c:pt>
                <c:pt idx="631">
                  <c:v>80.701754385964918</c:v>
                </c:pt>
                <c:pt idx="632">
                  <c:v>80.701754385964918</c:v>
                </c:pt>
                <c:pt idx="633">
                  <c:v>80.701754385964918</c:v>
                </c:pt>
                <c:pt idx="634">
                  <c:v>80.701754385964918</c:v>
                </c:pt>
                <c:pt idx="635">
                  <c:v>80.701754385964918</c:v>
                </c:pt>
                <c:pt idx="636">
                  <c:v>80.701754385964918</c:v>
                </c:pt>
                <c:pt idx="637">
                  <c:v>80.701754385964918</c:v>
                </c:pt>
                <c:pt idx="638">
                  <c:v>80.701754385964918</c:v>
                </c:pt>
                <c:pt idx="639">
                  <c:v>80.701754385964918</c:v>
                </c:pt>
                <c:pt idx="640">
                  <c:v>80.701754385964918</c:v>
                </c:pt>
                <c:pt idx="641">
                  <c:v>80.701754385964918</c:v>
                </c:pt>
                <c:pt idx="642">
                  <c:v>80.701754385964918</c:v>
                </c:pt>
                <c:pt idx="643">
                  <c:v>80.701754385964918</c:v>
                </c:pt>
                <c:pt idx="644">
                  <c:v>80.701754385964918</c:v>
                </c:pt>
                <c:pt idx="645">
                  <c:v>80.701754385964918</c:v>
                </c:pt>
                <c:pt idx="646">
                  <c:v>80.701754385964918</c:v>
                </c:pt>
                <c:pt idx="647">
                  <c:v>80.701754385964918</c:v>
                </c:pt>
                <c:pt idx="648">
                  <c:v>80.701754385964918</c:v>
                </c:pt>
                <c:pt idx="649">
                  <c:v>80.701754385964918</c:v>
                </c:pt>
                <c:pt idx="650">
                  <c:v>80.701754385964918</c:v>
                </c:pt>
                <c:pt idx="651">
                  <c:v>80.701754385964918</c:v>
                </c:pt>
                <c:pt idx="652">
                  <c:v>80.701754385964918</c:v>
                </c:pt>
                <c:pt idx="653">
                  <c:v>80.701754385964918</c:v>
                </c:pt>
                <c:pt idx="654">
                  <c:v>80.701754385964918</c:v>
                </c:pt>
                <c:pt idx="655">
                  <c:v>80.701754385964918</c:v>
                </c:pt>
                <c:pt idx="656">
                  <c:v>80.701754385964918</c:v>
                </c:pt>
                <c:pt idx="657">
                  <c:v>80.701754385964918</c:v>
                </c:pt>
                <c:pt idx="658">
                  <c:v>80.701754385964918</c:v>
                </c:pt>
                <c:pt idx="659">
                  <c:v>80.701754385964918</c:v>
                </c:pt>
                <c:pt idx="660">
                  <c:v>80.701754385964918</c:v>
                </c:pt>
                <c:pt idx="661">
                  <c:v>80.701754385964918</c:v>
                </c:pt>
                <c:pt idx="662">
                  <c:v>80.701754385964918</c:v>
                </c:pt>
                <c:pt idx="663">
                  <c:v>80.701754385964918</c:v>
                </c:pt>
                <c:pt idx="664">
                  <c:v>80.701754385964918</c:v>
                </c:pt>
                <c:pt idx="665">
                  <c:v>80.701754385964918</c:v>
                </c:pt>
                <c:pt idx="666">
                  <c:v>80.701754385964918</c:v>
                </c:pt>
                <c:pt idx="667">
                  <c:v>80.701754385964918</c:v>
                </c:pt>
                <c:pt idx="668">
                  <c:v>80.701754385964918</c:v>
                </c:pt>
                <c:pt idx="669">
                  <c:v>80.701754385964918</c:v>
                </c:pt>
                <c:pt idx="670">
                  <c:v>80.701754385964918</c:v>
                </c:pt>
                <c:pt idx="671">
                  <c:v>80.701754385964918</c:v>
                </c:pt>
                <c:pt idx="672">
                  <c:v>80.701754385964918</c:v>
                </c:pt>
                <c:pt idx="673">
                  <c:v>80.701754385964918</c:v>
                </c:pt>
                <c:pt idx="674">
                  <c:v>80.701754385964918</c:v>
                </c:pt>
                <c:pt idx="675">
                  <c:v>80.701754385964918</c:v>
                </c:pt>
                <c:pt idx="676">
                  <c:v>80.701754385964918</c:v>
                </c:pt>
                <c:pt idx="677">
                  <c:v>80.701754385964918</c:v>
                </c:pt>
                <c:pt idx="678">
                  <c:v>80.701754385964918</c:v>
                </c:pt>
                <c:pt idx="679">
                  <c:v>80.701754385964918</c:v>
                </c:pt>
                <c:pt idx="680">
                  <c:v>80.701754385964918</c:v>
                </c:pt>
                <c:pt idx="681">
                  <c:v>80.701754385964918</c:v>
                </c:pt>
                <c:pt idx="682">
                  <c:v>80.701754385964918</c:v>
                </c:pt>
                <c:pt idx="683">
                  <c:v>80.701754385964918</c:v>
                </c:pt>
                <c:pt idx="684">
                  <c:v>80.701754385964918</c:v>
                </c:pt>
                <c:pt idx="685">
                  <c:v>80.701754385964918</c:v>
                </c:pt>
                <c:pt idx="686">
                  <c:v>80.701754385964918</c:v>
                </c:pt>
                <c:pt idx="687">
                  <c:v>80.701754385964918</c:v>
                </c:pt>
                <c:pt idx="688">
                  <c:v>80.701754385964918</c:v>
                </c:pt>
                <c:pt idx="689">
                  <c:v>80.701754385964918</c:v>
                </c:pt>
                <c:pt idx="690">
                  <c:v>80.701754385964918</c:v>
                </c:pt>
                <c:pt idx="691">
                  <c:v>80.701754385964918</c:v>
                </c:pt>
                <c:pt idx="692">
                  <c:v>80.701754385964918</c:v>
                </c:pt>
                <c:pt idx="693">
                  <c:v>80.701754385964918</c:v>
                </c:pt>
                <c:pt idx="694">
                  <c:v>80.701754385964918</c:v>
                </c:pt>
                <c:pt idx="695">
                  <c:v>80.701754385964918</c:v>
                </c:pt>
                <c:pt idx="696">
                  <c:v>80.701754385964918</c:v>
                </c:pt>
                <c:pt idx="697">
                  <c:v>80.701754385964918</c:v>
                </c:pt>
                <c:pt idx="698">
                  <c:v>80.701754385964918</c:v>
                </c:pt>
                <c:pt idx="699">
                  <c:v>80.701754385964918</c:v>
                </c:pt>
                <c:pt idx="700">
                  <c:v>80.701754385964918</c:v>
                </c:pt>
                <c:pt idx="701">
                  <c:v>80.701754385964918</c:v>
                </c:pt>
                <c:pt idx="702">
                  <c:v>80.701754385964918</c:v>
                </c:pt>
                <c:pt idx="703">
                  <c:v>80.701754385964918</c:v>
                </c:pt>
                <c:pt idx="704">
                  <c:v>80.701754385964918</c:v>
                </c:pt>
                <c:pt idx="705">
                  <c:v>80.701754385964918</c:v>
                </c:pt>
                <c:pt idx="706">
                  <c:v>80.701754385964918</c:v>
                </c:pt>
                <c:pt idx="707">
                  <c:v>80.701754385964918</c:v>
                </c:pt>
                <c:pt idx="708">
                  <c:v>80.701754385964918</c:v>
                </c:pt>
                <c:pt idx="709">
                  <c:v>80.701754385964918</c:v>
                </c:pt>
                <c:pt idx="710">
                  <c:v>80.701754385964918</c:v>
                </c:pt>
                <c:pt idx="711">
                  <c:v>80.701754385964918</c:v>
                </c:pt>
                <c:pt idx="712">
                  <c:v>80.701754385964918</c:v>
                </c:pt>
                <c:pt idx="713">
                  <c:v>80.701754385964918</c:v>
                </c:pt>
                <c:pt idx="714">
                  <c:v>80.701754385964918</c:v>
                </c:pt>
                <c:pt idx="715">
                  <c:v>80.701754385964918</c:v>
                </c:pt>
                <c:pt idx="716">
                  <c:v>80.701754385964918</c:v>
                </c:pt>
                <c:pt idx="717">
                  <c:v>80.701754385964918</c:v>
                </c:pt>
                <c:pt idx="718">
                  <c:v>80.701754385964918</c:v>
                </c:pt>
                <c:pt idx="719">
                  <c:v>80.701754385964918</c:v>
                </c:pt>
                <c:pt idx="720">
                  <c:v>80.701754385964918</c:v>
                </c:pt>
                <c:pt idx="721">
                  <c:v>80.701754385964918</c:v>
                </c:pt>
                <c:pt idx="722">
                  <c:v>80.701754385964918</c:v>
                </c:pt>
                <c:pt idx="723">
                  <c:v>80.701754385964918</c:v>
                </c:pt>
                <c:pt idx="724">
                  <c:v>80.701754385964918</c:v>
                </c:pt>
                <c:pt idx="725">
                  <c:v>80.701754385964918</c:v>
                </c:pt>
                <c:pt idx="726">
                  <c:v>80.701754385964918</c:v>
                </c:pt>
                <c:pt idx="727">
                  <c:v>80.701754385964918</c:v>
                </c:pt>
                <c:pt idx="728">
                  <c:v>80.701754385964918</c:v>
                </c:pt>
                <c:pt idx="729">
                  <c:v>80.701754385964918</c:v>
                </c:pt>
                <c:pt idx="730">
                  <c:v>80.701754385964918</c:v>
                </c:pt>
                <c:pt idx="731">
                  <c:v>80.701754385964918</c:v>
                </c:pt>
                <c:pt idx="732">
                  <c:v>80.701754385964918</c:v>
                </c:pt>
                <c:pt idx="733">
                  <c:v>80.701754385964918</c:v>
                </c:pt>
                <c:pt idx="734">
                  <c:v>80.701754385964918</c:v>
                </c:pt>
                <c:pt idx="735">
                  <c:v>80.701754385964918</c:v>
                </c:pt>
                <c:pt idx="736">
                  <c:v>80.701754385964918</c:v>
                </c:pt>
                <c:pt idx="737">
                  <c:v>80.701754385964918</c:v>
                </c:pt>
                <c:pt idx="738">
                  <c:v>80.701754385964918</c:v>
                </c:pt>
                <c:pt idx="739">
                  <c:v>80.701754385964918</c:v>
                </c:pt>
                <c:pt idx="740">
                  <c:v>80.701754385964918</c:v>
                </c:pt>
                <c:pt idx="741">
                  <c:v>80.701754385964918</c:v>
                </c:pt>
                <c:pt idx="742">
                  <c:v>80.701754385964918</c:v>
                </c:pt>
                <c:pt idx="743">
                  <c:v>80.701754385964918</c:v>
                </c:pt>
                <c:pt idx="744">
                  <c:v>80.701754385964918</c:v>
                </c:pt>
                <c:pt idx="745">
                  <c:v>80.701754385964918</c:v>
                </c:pt>
                <c:pt idx="746">
                  <c:v>80.701754385964918</c:v>
                </c:pt>
                <c:pt idx="747">
                  <c:v>80.701754385964918</c:v>
                </c:pt>
                <c:pt idx="748">
                  <c:v>80.701754385964918</c:v>
                </c:pt>
                <c:pt idx="749">
                  <c:v>80.701754385964918</c:v>
                </c:pt>
                <c:pt idx="750">
                  <c:v>80.701754385964918</c:v>
                </c:pt>
                <c:pt idx="751">
                  <c:v>80.701754385964918</c:v>
                </c:pt>
                <c:pt idx="752">
                  <c:v>80.701754385964918</c:v>
                </c:pt>
                <c:pt idx="753">
                  <c:v>80.701754385964918</c:v>
                </c:pt>
                <c:pt idx="754">
                  <c:v>80.701754385964918</c:v>
                </c:pt>
                <c:pt idx="755">
                  <c:v>80.701754385964918</c:v>
                </c:pt>
                <c:pt idx="756">
                  <c:v>80.701754385964918</c:v>
                </c:pt>
                <c:pt idx="757">
                  <c:v>80.701754385964918</c:v>
                </c:pt>
                <c:pt idx="758">
                  <c:v>80.701754385964918</c:v>
                </c:pt>
                <c:pt idx="759">
                  <c:v>80.701754385964918</c:v>
                </c:pt>
                <c:pt idx="760">
                  <c:v>80.701754385964918</c:v>
                </c:pt>
                <c:pt idx="761">
                  <c:v>80.701754385964918</c:v>
                </c:pt>
                <c:pt idx="762">
                  <c:v>80.701754385964918</c:v>
                </c:pt>
                <c:pt idx="763">
                  <c:v>80.701754385964918</c:v>
                </c:pt>
                <c:pt idx="764">
                  <c:v>80.701754385964918</c:v>
                </c:pt>
                <c:pt idx="765">
                  <c:v>80.701754385964918</c:v>
                </c:pt>
                <c:pt idx="766">
                  <c:v>80.701754385964918</c:v>
                </c:pt>
                <c:pt idx="767">
                  <c:v>80.701754385964918</c:v>
                </c:pt>
                <c:pt idx="768">
                  <c:v>80.701754385964918</c:v>
                </c:pt>
                <c:pt idx="769">
                  <c:v>80.701754385964918</c:v>
                </c:pt>
                <c:pt idx="770">
                  <c:v>80.701754385964918</c:v>
                </c:pt>
                <c:pt idx="771">
                  <c:v>80.701754385964918</c:v>
                </c:pt>
                <c:pt idx="772">
                  <c:v>80.701754385964918</c:v>
                </c:pt>
                <c:pt idx="773">
                  <c:v>80.701754385964918</c:v>
                </c:pt>
                <c:pt idx="774">
                  <c:v>80.701754385964918</c:v>
                </c:pt>
                <c:pt idx="775">
                  <c:v>80.701754385964918</c:v>
                </c:pt>
                <c:pt idx="776">
                  <c:v>80.701754385964918</c:v>
                </c:pt>
                <c:pt idx="777">
                  <c:v>80.701754385964918</c:v>
                </c:pt>
                <c:pt idx="778">
                  <c:v>80.701754385964918</c:v>
                </c:pt>
                <c:pt idx="779">
                  <c:v>80.701754385964918</c:v>
                </c:pt>
                <c:pt idx="780">
                  <c:v>80.701754385964918</c:v>
                </c:pt>
                <c:pt idx="781">
                  <c:v>80.701754385964918</c:v>
                </c:pt>
                <c:pt idx="782">
                  <c:v>80.701754385964918</c:v>
                </c:pt>
                <c:pt idx="783">
                  <c:v>80.701754385964918</c:v>
                </c:pt>
                <c:pt idx="784">
                  <c:v>80.701754385964918</c:v>
                </c:pt>
                <c:pt idx="785">
                  <c:v>80.701754385964918</c:v>
                </c:pt>
                <c:pt idx="786">
                  <c:v>80.701754385964918</c:v>
                </c:pt>
                <c:pt idx="787">
                  <c:v>80.701754385964918</c:v>
                </c:pt>
                <c:pt idx="788">
                  <c:v>80.701754385964918</c:v>
                </c:pt>
                <c:pt idx="789">
                  <c:v>80.701754385964918</c:v>
                </c:pt>
                <c:pt idx="790">
                  <c:v>80.701754385964918</c:v>
                </c:pt>
                <c:pt idx="791">
                  <c:v>80.701754385964918</c:v>
                </c:pt>
                <c:pt idx="792">
                  <c:v>80.701754385964918</c:v>
                </c:pt>
                <c:pt idx="793">
                  <c:v>80.701754385964918</c:v>
                </c:pt>
                <c:pt idx="794">
                  <c:v>80.701754385964918</c:v>
                </c:pt>
                <c:pt idx="795">
                  <c:v>80.701754385964918</c:v>
                </c:pt>
                <c:pt idx="796">
                  <c:v>80.701754385964918</c:v>
                </c:pt>
                <c:pt idx="797">
                  <c:v>80.701754385964918</c:v>
                </c:pt>
                <c:pt idx="798">
                  <c:v>80.701754385964918</c:v>
                </c:pt>
                <c:pt idx="799">
                  <c:v>80.701754385964918</c:v>
                </c:pt>
                <c:pt idx="800">
                  <c:v>80.701754385964918</c:v>
                </c:pt>
                <c:pt idx="801">
                  <c:v>80.701754385964918</c:v>
                </c:pt>
                <c:pt idx="802">
                  <c:v>80.701754385964918</c:v>
                </c:pt>
                <c:pt idx="803">
                  <c:v>80.701754385964918</c:v>
                </c:pt>
                <c:pt idx="804">
                  <c:v>80.701754385964918</c:v>
                </c:pt>
                <c:pt idx="805">
                  <c:v>80.701754385964918</c:v>
                </c:pt>
                <c:pt idx="806">
                  <c:v>80.701754385964918</c:v>
                </c:pt>
                <c:pt idx="807">
                  <c:v>80.701754385964918</c:v>
                </c:pt>
                <c:pt idx="808">
                  <c:v>80.701754385964918</c:v>
                </c:pt>
                <c:pt idx="809">
                  <c:v>80.701754385964918</c:v>
                </c:pt>
                <c:pt idx="810">
                  <c:v>80.701754385964918</c:v>
                </c:pt>
                <c:pt idx="811">
                  <c:v>80.701754385964918</c:v>
                </c:pt>
                <c:pt idx="812">
                  <c:v>80.701754385964918</c:v>
                </c:pt>
                <c:pt idx="813">
                  <c:v>80.701754385964918</c:v>
                </c:pt>
                <c:pt idx="814">
                  <c:v>80.701754385964918</c:v>
                </c:pt>
                <c:pt idx="815">
                  <c:v>80.701754385964918</c:v>
                </c:pt>
                <c:pt idx="816">
                  <c:v>80.701754385964918</c:v>
                </c:pt>
                <c:pt idx="817">
                  <c:v>80.701754385964918</c:v>
                </c:pt>
                <c:pt idx="818">
                  <c:v>80.701754385964918</c:v>
                </c:pt>
                <c:pt idx="819">
                  <c:v>80.701754385964918</c:v>
                </c:pt>
                <c:pt idx="820">
                  <c:v>80.701754385964918</c:v>
                </c:pt>
                <c:pt idx="821">
                  <c:v>80.701754385964918</c:v>
                </c:pt>
                <c:pt idx="822">
                  <c:v>80.701754385964918</c:v>
                </c:pt>
                <c:pt idx="823">
                  <c:v>80.701754385964918</c:v>
                </c:pt>
                <c:pt idx="824">
                  <c:v>80.701754385964918</c:v>
                </c:pt>
                <c:pt idx="825">
                  <c:v>80.701754385964918</c:v>
                </c:pt>
                <c:pt idx="826">
                  <c:v>80.701754385964918</c:v>
                </c:pt>
                <c:pt idx="827">
                  <c:v>80.701754385964918</c:v>
                </c:pt>
                <c:pt idx="828">
                  <c:v>80.701754385964918</c:v>
                </c:pt>
                <c:pt idx="829">
                  <c:v>80.701754385964918</c:v>
                </c:pt>
                <c:pt idx="830">
                  <c:v>80.701754385964918</c:v>
                </c:pt>
                <c:pt idx="831">
                  <c:v>80.701754385964918</c:v>
                </c:pt>
                <c:pt idx="832">
                  <c:v>80.701754385964918</c:v>
                </c:pt>
                <c:pt idx="833">
                  <c:v>80.701754385964918</c:v>
                </c:pt>
                <c:pt idx="834">
                  <c:v>80.701754385964918</c:v>
                </c:pt>
                <c:pt idx="835">
                  <c:v>80.701754385964918</c:v>
                </c:pt>
                <c:pt idx="836">
                  <c:v>80.701754385964918</c:v>
                </c:pt>
                <c:pt idx="837">
                  <c:v>80.701754385964918</c:v>
                </c:pt>
                <c:pt idx="838">
                  <c:v>80.701754385964918</c:v>
                </c:pt>
                <c:pt idx="839">
                  <c:v>80.701754385964918</c:v>
                </c:pt>
                <c:pt idx="840">
                  <c:v>80.701754385964918</c:v>
                </c:pt>
                <c:pt idx="841">
                  <c:v>80.701754385964918</c:v>
                </c:pt>
                <c:pt idx="842">
                  <c:v>80.701754385964918</c:v>
                </c:pt>
                <c:pt idx="843">
                  <c:v>80.701754385964918</c:v>
                </c:pt>
                <c:pt idx="844">
                  <c:v>80.701754385964918</c:v>
                </c:pt>
                <c:pt idx="845">
                  <c:v>80.701754385964918</c:v>
                </c:pt>
                <c:pt idx="846">
                  <c:v>80.701754385964918</c:v>
                </c:pt>
                <c:pt idx="847">
                  <c:v>80.701754385964918</c:v>
                </c:pt>
                <c:pt idx="848">
                  <c:v>80.701754385964918</c:v>
                </c:pt>
                <c:pt idx="849">
                  <c:v>80.701754385964918</c:v>
                </c:pt>
                <c:pt idx="850">
                  <c:v>80.701754385964918</c:v>
                </c:pt>
                <c:pt idx="851">
                  <c:v>80.701754385964918</c:v>
                </c:pt>
                <c:pt idx="852">
                  <c:v>80.701754385964918</c:v>
                </c:pt>
                <c:pt idx="853">
                  <c:v>80.701754385964918</c:v>
                </c:pt>
                <c:pt idx="854">
                  <c:v>80.701754385964918</c:v>
                </c:pt>
                <c:pt idx="855">
                  <c:v>80.701754385964918</c:v>
                </c:pt>
                <c:pt idx="856">
                  <c:v>80.701754385964918</c:v>
                </c:pt>
                <c:pt idx="857">
                  <c:v>80.701754385964918</c:v>
                </c:pt>
                <c:pt idx="858">
                  <c:v>80.701754385964918</c:v>
                </c:pt>
                <c:pt idx="859">
                  <c:v>80.701754385964918</c:v>
                </c:pt>
                <c:pt idx="860">
                  <c:v>80.701754385964918</c:v>
                </c:pt>
                <c:pt idx="861">
                  <c:v>80.701754385964918</c:v>
                </c:pt>
                <c:pt idx="862">
                  <c:v>80.701754385964918</c:v>
                </c:pt>
                <c:pt idx="863">
                  <c:v>80.701754385964918</c:v>
                </c:pt>
                <c:pt idx="864">
                  <c:v>80.701754385964918</c:v>
                </c:pt>
                <c:pt idx="865">
                  <c:v>80.701754385964918</c:v>
                </c:pt>
                <c:pt idx="866">
                  <c:v>80.701754385964918</c:v>
                </c:pt>
                <c:pt idx="867">
                  <c:v>80.701754385964918</c:v>
                </c:pt>
                <c:pt idx="868">
                  <c:v>80.701754385964918</c:v>
                </c:pt>
                <c:pt idx="869">
                  <c:v>80.701754385964918</c:v>
                </c:pt>
                <c:pt idx="870">
                  <c:v>80.701754385964918</c:v>
                </c:pt>
                <c:pt idx="871">
                  <c:v>80.701754385964918</c:v>
                </c:pt>
                <c:pt idx="872">
                  <c:v>80.701754385964918</c:v>
                </c:pt>
                <c:pt idx="873">
                  <c:v>80.701754385964918</c:v>
                </c:pt>
                <c:pt idx="874">
                  <c:v>80.701754385964918</c:v>
                </c:pt>
                <c:pt idx="875">
                  <c:v>80.701754385964918</c:v>
                </c:pt>
                <c:pt idx="876">
                  <c:v>80.701754385964918</c:v>
                </c:pt>
                <c:pt idx="877">
                  <c:v>80.701754385964918</c:v>
                </c:pt>
                <c:pt idx="878">
                  <c:v>80.701754385964918</c:v>
                </c:pt>
                <c:pt idx="879">
                  <c:v>80.701754385964918</c:v>
                </c:pt>
                <c:pt idx="880">
                  <c:v>80.701754385964918</c:v>
                </c:pt>
                <c:pt idx="881">
                  <c:v>80.701754385964918</c:v>
                </c:pt>
                <c:pt idx="882">
                  <c:v>80.701754385964918</c:v>
                </c:pt>
                <c:pt idx="883">
                  <c:v>80.701754385964918</c:v>
                </c:pt>
                <c:pt idx="884">
                  <c:v>80.701754385964918</c:v>
                </c:pt>
                <c:pt idx="885">
                  <c:v>80.701754385964918</c:v>
                </c:pt>
                <c:pt idx="886">
                  <c:v>80.701754385964918</c:v>
                </c:pt>
                <c:pt idx="887">
                  <c:v>80.701754385964918</c:v>
                </c:pt>
                <c:pt idx="888">
                  <c:v>80.701754385964918</c:v>
                </c:pt>
                <c:pt idx="889">
                  <c:v>80.701754385964918</c:v>
                </c:pt>
                <c:pt idx="890">
                  <c:v>80.701754385964918</c:v>
                </c:pt>
                <c:pt idx="891">
                  <c:v>80.701754385964918</c:v>
                </c:pt>
                <c:pt idx="892">
                  <c:v>80.701754385964918</c:v>
                </c:pt>
                <c:pt idx="893">
                  <c:v>80.701754385964918</c:v>
                </c:pt>
                <c:pt idx="894">
                  <c:v>80.701754385964918</c:v>
                </c:pt>
                <c:pt idx="895">
                  <c:v>80.701754385964918</c:v>
                </c:pt>
                <c:pt idx="896">
                  <c:v>80.701754385964918</c:v>
                </c:pt>
                <c:pt idx="897">
                  <c:v>80.701754385964918</c:v>
                </c:pt>
                <c:pt idx="898">
                  <c:v>80.701754385964918</c:v>
                </c:pt>
                <c:pt idx="899">
                  <c:v>80.701754385964918</c:v>
                </c:pt>
                <c:pt idx="900">
                  <c:v>80.701754385964918</c:v>
                </c:pt>
                <c:pt idx="901">
                  <c:v>80.701754385964918</c:v>
                </c:pt>
                <c:pt idx="902">
                  <c:v>80.701754385964918</c:v>
                </c:pt>
                <c:pt idx="903">
                  <c:v>80.701754385964918</c:v>
                </c:pt>
                <c:pt idx="904">
                  <c:v>80.701754385964918</c:v>
                </c:pt>
                <c:pt idx="905">
                  <c:v>80.701754385964918</c:v>
                </c:pt>
                <c:pt idx="906">
                  <c:v>80.701754385964918</c:v>
                </c:pt>
                <c:pt idx="907">
                  <c:v>80.701754385964918</c:v>
                </c:pt>
                <c:pt idx="908">
                  <c:v>80.701754385964918</c:v>
                </c:pt>
                <c:pt idx="909">
                  <c:v>80.701754385964918</c:v>
                </c:pt>
                <c:pt idx="910">
                  <c:v>80.701754385964918</c:v>
                </c:pt>
                <c:pt idx="911">
                  <c:v>80.701754385964918</c:v>
                </c:pt>
                <c:pt idx="912">
                  <c:v>80.701754385964918</c:v>
                </c:pt>
                <c:pt idx="913">
                  <c:v>80.701754385964918</c:v>
                </c:pt>
                <c:pt idx="914">
                  <c:v>80.701754385964918</c:v>
                </c:pt>
                <c:pt idx="915">
                  <c:v>80.701754385964918</c:v>
                </c:pt>
                <c:pt idx="916">
                  <c:v>80.701754385964918</c:v>
                </c:pt>
                <c:pt idx="917">
                  <c:v>80.701754385964918</c:v>
                </c:pt>
                <c:pt idx="918">
                  <c:v>80.701754385964918</c:v>
                </c:pt>
                <c:pt idx="919">
                  <c:v>80.701754385964918</c:v>
                </c:pt>
                <c:pt idx="920">
                  <c:v>80.701754385964918</c:v>
                </c:pt>
                <c:pt idx="921">
                  <c:v>80.701754385964918</c:v>
                </c:pt>
                <c:pt idx="922">
                  <c:v>80.701754385964918</c:v>
                </c:pt>
                <c:pt idx="923">
                  <c:v>80.701754385964918</c:v>
                </c:pt>
                <c:pt idx="924">
                  <c:v>80.701754385964918</c:v>
                </c:pt>
                <c:pt idx="925">
                  <c:v>80.701754385964918</c:v>
                </c:pt>
                <c:pt idx="926">
                  <c:v>80.701754385964918</c:v>
                </c:pt>
                <c:pt idx="927">
                  <c:v>80.701754385964918</c:v>
                </c:pt>
                <c:pt idx="928">
                  <c:v>80.701754385964918</c:v>
                </c:pt>
                <c:pt idx="929">
                  <c:v>80.701754385964918</c:v>
                </c:pt>
                <c:pt idx="930">
                  <c:v>80.701754385964918</c:v>
                </c:pt>
                <c:pt idx="931">
                  <c:v>80.701754385964918</c:v>
                </c:pt>
                <c:pt idx="932">
                  <c:v>80.701754385964918</c:v>
                </c:pt>
                <c:pt idx="933">
                  <c:v>80.701754385964918</c:v>
                </c:pt>
                <c:pt idx="934">
                  <c:v>80.701754385964918</c:v>
                </c:pt>
                <c:pt idx="935">
                  <c:v>80.701754385964918</c:v>
                </c:pt>
                <c:pt idx="936">
                  <c:v>80.701754385964918</c:v>
                </c:pt>
                <c:pt idx="937">
                  <c:v>80.701754385964918</c:v>
                </c:pt>
                <c:pt idx="938">
                  <c:v>80.701754385964918</c:v>
                </c:pt>
                <c:pt idx="939">
                  <c:v>80.701754385964918</c:v>
                </c:pt>
                <c:pt idx="940">
                  <c:v>80.701754385964918</c:v>
                </c:pt>
                <c:pt idx="941">
                  <c:v>80.701754385964918</c:v>
                </c:pt>
                <c:pt idx="942">
                  <c:v>80.701754385964918</c:v>
                </c:pt>
                <c:pt idx="943">
                  <c:v>80.701754385964918</c:v>
                </c:pt>
                <c:pt idx="944">
                  <c:v>80.701754385964918</c:v>
                </c:pt>
                <c:pt idx="945">
                  <c:v>80.701754385964918</c:v>
                </c:pt>
                <c:pt idx="946">
                  <c:v>80.701754385964918</c:v>
                </c:pt>
                <c:pt idx="947">
                  <c:v>80.701754385964918</c:v>
                </c:pt>
                <c:pt idx="948">
                  <c:v>80.701754385964918</c:v>
                </c:pt>
                <c:pt idx="949">
                  <c:v>80.701754385964918</c:v>
                </c:pt>
                <c:pt idx="950">
                  <c:v>80.701754385964918</c:v>
                </c:pt>
                <c:pt idx="951">
                  <c:v>80.701754385964918</c:v>
                </c:pt>
                <c:pt idx="952">
                  <c:v>80.701754385964918</c:v>
                </c:pt>
                <c:pt idx="953">
                  <c:v>80.701754385964918</c:v>
                </c:pt>
                <c:pt idx="954">
                  <c:v>80.701754385964918</c:v>
                </c:pt>
                <c:pt idx="955">
                  <c:v>80.701754385964918</c:v>
                </c:pt>
                <c:pt idx="956">
                  <c:v>80.701754385964918</c:v>
                </c:pt>
                <c:pt idx="957">
                  <c:v>80.701754385964918</c:v>
                </c:pt>
                <c:pt idx="958">
                  <c:v>80.701754385964918</c:v>
                </c:pt>
                <c:pt idx="959">
                  <c:v>80.701754385964918</c:v>
                </c:pt>
                <c:pt idx="960">
                  <c:v>80.701754385964918</c:v>
                </c:pt>
                <c:pt idx="961">
                  <c:v>80.701754385964918</c:v>
                </c:pt>
                <c:pt idx="962">
                  <c:v>80.701754385964918</c:v>
                </c:pt>
                <c:pt idx="963">
                  <c:v>80.701754385964918</c:v>
                </c:pt>
                <c:pt idx="964">
                  <c:v>80.701754385964918</c:v>
                </c:pt>
                <c:pt idx="965">
                  <c:v>80.701754385964918</c:v>
                </c:pt>
                <c:pt idx="966">
                  <c:v>80.701754385964918</c:v>
                </c:pt>
                <c:pt idx="967">
                  <c:v>80.701754385964918</c:v>
                </c:pt>
                <c:pt idx="968">
                  <c:v>80.701754385964918</c:v>
                </c:pt>
                <c:pt idx="969">
                  <c:v>80.701754385964918</c:v>
                </c:pt>
                <c:pt idx="970">
                  <c:v>80.701754385964918</c:v>
                </c:pt>
                <c:pt idx="971">
                  <c:v>80.701754385964918</c:v>
                </c:pt>
                <c:pt idx="972">
                  <c:v>80.701754385964918</c:v>
                </c:pt>
                <c:pt idx="973">
                  <c:v>80.701754385964918</c:v>
                </c:pt>
                <c:pt idx="974">
                  <c:v>80.701754385964918</c:v>
                </c:pt>
                <c:pt idx="975">
                  <c:v>80.701754385964918</c:v>
                </c:pt>
                <c:pt idx="976">
                  <c:v>80.701754385964918</c:v>
                </c:pt>
                <c:pt idx="977">
                  <c:v>80.701754385964918</c:v>
                </c:pt>
                <c:pt idx="978">
                  <c:v>80.701754385964918</c:v>
                </c:pt>
                <c:pt idx="979">
                  <c:v>80.701754385964918</c:v>
                </c:pt>
                <c:pt idx="980">
                  <c:v>80.701754385964918</c:v>
                </c:pt>
                <c:pt idx="981">
                  <c:v>80.701754385964918</c:v>
                </c:pt>
                <c:pt idx="982">
                  <c:v>80.701754385964918</c:v>
                </c:pt>
                <c:pt idx="983">
                  <c:v>80.701754385964918</c:v>
                </c:pt>
                <c:pt idx="984">
                  <c:v>80.701754385964918</c:v>
                </c:pt>
                <c:pt idx="985">
                  <c:v>80.701754385964918</c:v>
                </c:pt>
                <c:pt idx="986">
                  <c:v>80.701754385964918</c:v>
                </c:pt>
                <c:pt idx="987">
                  <c:v>80.701754385964918</c:v>
                </c:pt>
                <c:pt idx="988">
                  <c:v>80.701754385964918</c:v>
                </c:pt>
                <c:pt idx="989">
                  <c:v>80.701754385964918</c:v>
                </c:pt>
                <c:pt idx="990">
                  <c:v>80.701754385964918</c:v>
                </c:pt>
                <c:pt idx="991">
                  <c:v>80.701754385964918</c:v>
                </c:pt>
                <c:pt idx="992">
                  <c:v>80.701754385964918</c:v>
                </c:pt>
                <c:pt idx="993">
                  <c:v>80.701754385964918</c:v>
                </c:pt>
                <c:pt idx="994">
                  <c:v>80.701754385964918</c:v>
                </c:pt>
                <c:pt idx="995">
                  <c:v>80.701754385964918</c:v>
                </c:pt>
                <c:pt idx="996">
                  <c:v>80.701754385964918</c:v>
                </c:pt>
                <c:pt idx="997">
                  <c:v>80.701754385964918</c:v>
                </c:pt>
                <c:pt idx="998">
                  <c:v>80.701754385964918</c:v>
                </c:pt>
                <c:pt idx="999">
                  <c:v>80.701754385964918</c:v>
                </c:pt>
                <c:pt idx="1000">
                  <c:v>80.701754385964918</c:v>
                </c:pt>
                <c:pt idx="1001">
                  <c:v>80.701754385964918</c:v>
                </c:pt>
                <c:pt idx="1002">
                  <c:v>80.701754385964918</c:v>
                </c:pt>
                <c:pt idx="1003">
                  <c:v>80.701754385964918</c:v>
                </c:pt>
                <c:pt idx="1004">
                  <c:v>80.701754385964918</c:v>
                </c:pt>
                <c:pt idx="1005">
                  <c:v>80.701754385964918</c:v>
                </c:pt>
                <c:pt idx="1006">
                  <c:v>80.701754385964918</c:v>
                </c:pt>
                <c:pt idx="1007">
                  <c:v>80.701754385964918</c:v>
                </c:pt>
                <c:pt idx="1008">
                  <c:v>80.701754385964918</c:v>
                </c:pt>
                <c:pt idx="1009">
                  <c:v>80.701754385964918</c:v>
                </c:pt>
                <c:pt idx="1010">
                  <c:v>80.701754385964918</c:v>
                </c:pt>
                <c:pt idx="1011">
                  <c:v>80.701754385964918</c:v>
                </c:pt>
                <c:pt idx="1012">
                  <c:v>80.701754385964918</c:v>
                </c:pt>
                <c:pt idx="1013">
                  <c:v>80.701754385964918</c:v>
                </c:pt>
                <c:pt idx="1014">
                  <c:v>80.701754385964918</c:v>
                </c:pt>
                <c:pt idx="1015">
                  <c:v>80.701754385964918</c:v>
                </c:pt>
                <c:pt idx="1016">
                  <c:v>80.701754385964918</c:v>
                </c:pt>
                <c:pt idx="1017">
                  <c:v>80.701754385964918</c:v>
                </c:pt>
                <c:pt idx="1018">
                  <c:v>80.701754385964918</c:v>
                </c:pt>
                <c:pt idx="1019">
                  <c:v>80.701754385964918</c:v>
                </c:pt>
                <c:pt idx="1020">
                  <c:v>80.701754385964918</c:v>
                </c:pt>
                <c:pt idx="1021">
                  <c:v>80.701754385964918</c:v>
                </c:pt>
                <c:pt idx="1022">
                  <c:v>80.701754385964918</c:v>
                </c:pt>
                <c:pt idx="1023">
                  <c:v>80.701754385964918</c:v>
                </c:pt>
                <c:pt idx="1024">
                  <c:v>80.701754385964918</c:v>
                </c:pt>
                <c:pt idx="1025">
                  <c:v>80.701754385964918</c:v>
                </c:pt>
                <c:pt idx="1026">
                  <c:v>80.701754385964918</c:v>
                </c:pt>
                <c:pt idx="1027">
                  <c:v>80.701754385964918</c:v>
                </c:pt>
                <c:pt idx="1028">
                  <c:v>80.701754385964918</c:v>
                </c:pt>
                <c:pt idx="1029">
                  <c:v>80.701754385964918</c:v>
                </c:pt>
                <c:pt idx="1030">
                  <c:v>80.701754385964918</c:v>
                </c:pt>
                <c:pt idx="1031">
                  <c:v>80.701754385964918</c:v>
                </c:pt>
                <c:pt idx="1032">
                  <c:v>80.701754385964918</c:v>
                </c:pt>
                <c:pt idx="1033">
                  <c:v>80.701754385964918</c:v>
                </c:pt>
                <c:pt idx="1034">
                  <c:v>80.701754385964918</c:v>
                </c:pt>
                <c:pt idx="1035">
                  <c:v>80.701754385964918</c:v>
                </c:pt>
                <c:pt idx="1036">
                  <c:v>80.701754385964918</c:v>
                </c:pt>
                <c:pt idx="1037">
                  <c:v>80.701754385964918</c:v>
                </c:pt>
                <c:pt idx="1038">
                  <c:v>80.701754385964918</c:v>
                </c:pt>
                <c:pt idx="1039">
                  <c:v>80.701754385964918</c:v>
                </c:pt>
                <c:pt idx="1040">
                  <c:v>80.701754385964918</c:v>
                </c:pt>
                <c:pt idx="1041">
                  <c:v>80.701754385964918</c:v>
                </c:pt>
                <c:pt idx="1042">
                  <c:v>80.701754385964918</c:v>
                </c:pt>
                <c:pt idx="1043">
                  <c:v>80.701754385964918</c:v>
                </c:pt>
                <c:pt idx="1044">
                  <c:v>80.701754385964918</c:v>
                </c:pt>
                <c:pt idx="1045">
                  <c:v>80.701754385964918</c:v>
                </c:pt>
                <c:pt idx="1046">
                  <c:v>80.701754385964918</c:v>
                </c:pt>
                <c:pt idx="1047">
                  <c:v>80.701754385964918</c:v>
                </c:pt>
                <c:pt idx="1048">
                  <c:v>80.701754385964918</c:v>
                </c:pt>
                <c:pt idx="1049">
                  <c:v>80.701754385964918</c:v>
                </c:pt>
                <c:pt idx="1050">
                  <c:v>80.701754385964918</c:v>
                </c:pt>
                <c:pt idx="1051">
                  <c:v>80.701754385964918</c:v>
                </c:pt>
                <c:pt idx="1052">
                  <c:v>80.701754385964918</c:v>
                </c:pt>
                <c:pt idx="1053">
                  <c:v>80.701754385964918</c:v>
                </c:pt>
                <c:pt idx="1054">
                  <c:v>80.701754385964918</c:v>
                </c:pt>
                <c:pt idx="1055">
                  <c:v>80.701754385964918</c:v>
                </c:pt>
                <c:pt idx="1056">
                  <c:v>80.701754385964918</c:v>
                </c:pt>
                <c:pt idx="1057">
                  <c:v>80.701754385964918</c:v>
                </c:pt>
                <c:pt idx="1058">
                  <c:v>80.701754385964918</c:v>
                </c:pt>
                <c:pt idx="1059">
                  <c:v>80.701754385964918</c:v>
                </c:pt>
                <c:pt idx="1060">
                  <c:v>80.701754385964918</c:v>
                </c:pt>
                <c:pt idx="1061">
                  <c:v>80.701754385964918</c:v>
                </c:pt>
                <c:pt idx="1062">
                  <c:v>80.701754385964918</c:v>
                </c:pt>
                <c:pt idx="1063">
                  <c:v>80.701754385964918</c:v>
                </c:pt>
                <c:pt idx="1064">
                  <c:v>80.701754385964918</c:v>
                </c:pt>
                <c:pt idx="1065">
                  <c:v>80.701754385964918</c:v>
                </c:pt>
                <c:pt idx="1066">
                  <c:v>80.701754385964918</c:v>
                </c:pt>
                <c:pt idx="1067">
                  <c:v>80.701754385964918</c:v>
                </c:pt>
                <c:pt idx="1068">
                  <c:v>80.701754385964918</c:v>
                </c:pt>
                <c:pt idx="1069">
                  <c:v>80.701754385964918</c:v>
                </c:pt>
                <c:pt idx="1070">
                  <c:v>80.701754385964918</c:v>
                </c:pt>
                <c:pt idx="1071">
                  <c:v>80.701754385964918</c:v>
                </c:pt>
                <c:pt idx="1072">
                  <c:v>80.701754385964918</c:v>
                </c:pt>
                <c:pt idx="1073">
                  <c:v>80.701754385964918</c:v>
                </c:pt>
                <c:pt idx="1074">
                  <c:v>80.701754385964918</c:v>
                </c:pt>
                <c:pt idx="1075">
                  <c:v>80.701754385964918</c:v>
                </c:pt>
                <c:pt idx="1076">
                  <c:v>80.701754385964918</c:v>
                </c:pt>
                <c:pt idx="1077">
                  <c:v>80.701754385964918</c:v>
                </c:pt>
                <c:pt idx="1078">
                  <c:v>80.701754385964918</c:v>
                </c:pt>
                <c:pt idx="1079">
                  <c:v>80.701754385964918</c:v>
                </c:pt>
                <c:pt idx="1080">
                  <c:v>80.701754385964918</c:v>
                </c:pt>
                <c:pt idx="1081">
                  <c:v>80.701754385964918</c:v>
                </c:pt>
                <c:pt idx="1082">
                  <c:v>80.701754385964918</c:v>
                </c:pt>
                <c:pt idx="1083">
                  <c:v>80.701754385964918</c:v>
                </c:pt>
                <c:pt idx="1084">
                  <c:v>80.701754385964918</c:v>
                </c:pt>
                <c:pt idx="1085">
                  <c:v>80.701754385964918</c:v>
                </c:pt>
                <c:pt idx="1086">
                  <c:v>80.701754385964918</c:v>
                </c:pt>
                <c:pt idx="1087">
                  <c:v>80.701754385964918</c:v>
                </c:pt>
                <c:pt idx="1088">
                  <c:v>80.701754385964918</c:v>
                </c:pt>
                <c:pt idx="1089">
                  <c:v>80.701754385964918</c:v>
                </c:pt>
                <c:pt idx="1090">
                  <c:v>80.701754385964918</c:v>
                </c:pt>
                <c:pt idx="1091">
                  <c:v>80.701754385964918</c:v>
                </c:pt>
                <c:pt idx="1092">
                  <c:v>80.701754385964918</c:v>
                </c:pt>
                <c:pt idx="1093">
                  <c:v>80.701754385964918</c:v>
                </c:pt>
                <c:pt idx="1094">
                  <c:v>80.701754385964918</c:v>
                </c:pt>
                <c:pt idx="1095">
                  <c:v>80.701754385964918</c:v>
                </c:pt>
                <c:pt idx="1096">
                  <c:v>80.701754385964918</c:v>
                </c:pt>
                <c:pt idx="1097">
                  <c:v>80.701754385964918</c:v>
                </c:pt>
                <c:pt idx="1098">
                  <c:v>80.701754385964918</c:v>
                </c:pt>
                <c:pt idx="1099">
                  <c:v>80.701754385964918</c:v>
                </c:pt>
                <c:pt idx="1100">
                  <c:v>80.701754385964918</c:v>
                </c:pt>
                <c:pt idx="1101">
                  <c:v>80.701754385964918</c:v>
                </c:pt>
                <c:pt idx="1102">
                  <c:v>80.701754385964918</c:v>
                </c:pt>
                <c:pt idx="1103">
                  <c:v>80.701754385964918</c:v>
                </c:pt>
                <c:pt idx="1104">
                  <c:v>80.701754385964918</c:v>
                </c:pt>
                <c:pt idx="1105">
                  <c:v>80.701754385964918</c:v>
                </c:pt>
                <c:pt idx="1106">
                  <c:v>80.701754385964918</c:v>
                </c:pt>
                <c:pt idx="1107">
                  <c:v>80.701754385964918</c:v>
                </c:pt>
                <c:pt idx="1108">
                  <c:v>80.701754385964918</c:v>
                </c:pt>
                <c:pt idx="1109">
                  <c:v>80.701754385964918</c:v>
                </c:pt>
                <c:pt idx="1110">
                  <c:v>80.701754385964918</c:v>
                </c:pt>
                <c:pt idx="1111">
                  <c:v>80.701754385964918</c:v>
                </c:pt>
                <c:pt idx="1112">
                  <c:v>80.701754385964918</c:v>
                </c:pt>
                <c:pt idx="1113">
                  <c:v>80.701754385964918</c:v>
                </c:pt>
                <c:pt idx="1114">
                  <c:v>80.701754385964918</c:v>
                </c:pt>
                <c:pt idx="1115">
                  <c:v>80.701754385964918</c:v>
                </c:pt>
                <c:pt idx="1116">
                  <c:v>80.701754385964918</c:v>
                </c:pt>
                <c:pt idx="1117">
                  <c:v>80.701754385964918</c:v>
                </c:pt>
                <c:pt idx="1118">
                  <c:v>80.701754385964918</c:v>
                </c:pt>
                <c:pt idx="1119">
                  <c:v>80.701754385964918</c:v>
                </c:pt>
                <c:pt idx="1120">
                  <c:v>80.701754385964918</c:v>
                </c:pt>
                <c:pt idx="1121">
                  <c:v>80.701754385964918</c:v>
                </c:pt>
                <c:pt idx="1122">
                  <c:v>80.701754385964918</c:v>
                </c:pt>
                <c:pt idx="1123">
                  <c:v>80.701754385964918</c:v>
                </c:pt>
                <c:pt idx="1124">
                  <c:v>80.701754385964918</c:v>
                </c:pt>
                <c:pt idx="1125">
                  <c:v>80.701754385964918</c:v>
                </c:pt>
                <c:pt idx="1126">
                  <c:v>80.701754385964918</c:v>
                </c:pt>
                <c:pt idx="1127">
                  <c:v>80.701754385964918</c:v>
                </c:pt>
                <c:pt idx="1128">
                  <c:v>80.701754385964918</c:v>
                </c:pt>
                <c:pt idx="1129">
                  <c:v>80.701754385964918</c:v>
                </c:pt>
                <c:pt idx="1130">
                  <c:v>80.701754385964918</c:v>
                </c:pt>
                <c:pt idx="1131">
                  <c:v>80.701754385964918</c:v>
                </c:pt>
                <c:pt idx="1132">
                  <c:v>80.701754385964918</c:v>
                </c:pt>
                <c:pt idx="1133">
                  <c:v>80.701754385964918</c:v>
                </c:pt>
                <c:pt idx="1134">
                  <c:v>80.701754385964918</c:v>
                </c:pt>
                <c:pt idx="1135">
                  <c:v>80.701754385964918</c:v>
                </c:pt>
                <c:pt idx="1136">
                  <c:v>80.701754385964918</c:v>
                </c:pt>
                <c:pt idx="1137">
                  <c:v>80.701754385964918</c:v>
                </c:pt>
                <c:pt idx="1138">
                  <c:v>80.701754385964918</c:v>
                </c:pt>
                <c:pt idx="1139">
                  <c:v>80.701754385964918</c:v>
                </c:pt>
                <c:pt idx="1140">
                  <c:v>80.701754385964918</c:v>
                </c:pt>
                <c:pt idx="1141">
                  <c:v>80.701754385964918</c:v>
                </c:pt>
                <c:pt idx="1142">
                  <c:v>80.701754385964918</c:v>
                </c:pt>
                <c:pt idx="1143">
                  <c:v>80.701754385964918</c:v>
                </c:pt>
                <c:pt idx="1144">
                  <c:v>80.701754385964918</c:v>
                </c:pt>
                <c:pt idx="1145">
                  <c:v>80.701754385964918</c:v>
                </c:pt>
                <c:pt idx="1146">
                  <c:v>80.701754385964918</c:v>
                </c:pt>
                <c:pt idx="1147">
                  <c:v>80.701754385964918</c:v>
                </c:pt>
                <c:pt idx="1148">
                  <c:v>80.701754385964918</c:v>
                </c:pt>
                <c:pt idx="1149">
                  <c:v>80.701754385964918</c:v>
                </c:pt>
                <c:pt idx="1150">
                  <c:v>80.701754385964918</c:v>
                </c:pt>
                <c:pt idx="1151">
                  <c:v>80.701754385964918</c:v>
                </c:pt>
                <c:pt idx="1152">
                  <c:v>80.701754385964918</c:v>
                </c:pt>
                <c:pt idx="1153">
                  <c:v>80.701754385964918</c:v>
                </c:pt>
                <c:pt idx="1154">
                  <c:v>80.701754385964918</c:v>
                </c:pt>
                <c:pt idx="1155">
                  <c:v>80.701754385964918</c:v>
                </c:pt>
                <c:pt idx="1156">
                  <c:v>80.701754385964918</c:v>
                </c:pt>
                <c:pt idx="1157">
                  <c:v>80.701754385964918</c:v>
                </c:pt>
                <c:pt idx="1158">
                  <c:v>80.701754385964918</c:v>
                </c:pt>
                <c:pt idx="1159">
                  <c:v>80.701754385964918</c:v>
                </c:pt>
                <c:pt idx="1160">
                  <c:v>80.701754385964918</c:v>
                </c:pt>
                <c:pt idx="1161">
                  <c:v>80.701754385964918</c:v>
                </c:pt>
                <c:pt idx="1162">
                  <c:v>80.701754385964918</c:v>
                </c:pt>
                <c:pt idx="1163">
                  <c:v>80.701754385964918</c:v>
                </c:pt>
                <c:pt idx="1164">
                  <c:v>80.701754385964918</c:v>
                </c:pt>
                <c:pt idx="1165">
                  <c:v>80.701754385964918</c:v>
                </c:pt>
                <c:pt idx="1166">
                  <c:v>80.701754385964918</c:v>
                </c:pt>
                <c:pt idx="1167">
                  <c:v>80.701754385964918</c:v>
                </c:pt>
                <c:pt idx="1168">
                  <c:v>80.701754385964918</c:v>
                </c:pt>
                <c:pt idx="1169">
                  <c:v>80.701754385964918</c:v>
                </c:pt>
                <c:pt idx="1170">
                  <c:v>80.701754385964918</c:v>
                </c:pt>
                <c:pt idx="1171">
                  <c:v>80.701754385964918</c:v>
                </c:pt>
                <c:pt idx="1172">
                  <c:v>80.701754385964918</c:v>
                </c:pt>
                <c:pt idx="1173">
                  <c:v>80.701754385964918</c:v>
                </c:pt>
                <c:pt idx="1174">
                  <c:v>80.701754385964918</c:v>
                </c:pt>
                <c:pt idx="1175">
                  <c:v>80.701754385964918</c:v>
                </c:pt>
                <c:pt idx="1176">
                  <c:v>80.701754385964918</c:v>
                </c:pt>
                <c:pt idx="1177">
                  <c:v>80.701754385964918</c:v>
                </c:pt>
                <c:pt idx="1178">
                  <c:v>80.701754385964918</c:v>
                </c:pt>
                <c:pt idx="1179">
                  <c:v>80.701754385964918</c:v>
                </c:pt>
                <c:pt idx="1180">
                  <c:v>80.701754385964918</c:v>
                </c:pt>
                <c:pt idx="1181">
                  <c:v>80.701754385964918</c:v>
                </c:pt>
                <c:pt idx="1182">
                  <c:v>80.701754385964918</c:v>
                </c:pt>
                <c:pt idx="1183">
                  <c:v>80.701754385964918</c:v>
                </c:pt>
                <c:pt idx="1184">
                  <c:v>80.701754385964918</c:v>
                </c:pt>
                <c:pt idx="1185">
                  <c:v>80.701754385964918</c:v>
                </c:pt>
                <c:pt idx="1186">
                  <c:v>80.701754385964918</c:v>
                </c:pt>
                <c:pt idx="1187">
                  <c:v>80.701754385964918</c:v>
                </c:pt>
                <c:pt idx="1188">
                  <c:v>80.701754385964918</c:v>
                </c:pt>
                <c:pt idx="1189">
                  <c:v>80.701754385964918</c:v>
                </c:pt>
                <c:pt idx="1190">
                  <c:v>80.701754385964918</c:v>
                </c:pt>
                <c:pt idx="1191">
                  <c:v>80.701754385964918</c:v>
                </c:pt>
                <c:pt idx="1192">
                  <c:v>80.701754385964918</c:v>
                </c:pt>
                <c:pt idx="1193">
                  <c:v>80.701754385964918</c:v>
                </c:pt>
                <c:pt idx="1194">
                  <c:v>80.701754385964918</c:v>
                </c:pt>
                <c:pt idx="1195">
                  <c:v>80.701754385964918</c:v>
                </c:pt>
                <c:pt idx="1196">
                  <c:v>80.701754385964918</c:v>
                </c:pt>
                <c:pt idx="1197">
                  <c:v>80.701754385964918</c:v>
                </c:pt>
                <c:pt idx="1198">
                  <c:v>80.701754385964918</c:v>
                </c:pt>
                <c:pt idx="1199">
                  <c:v>80.701754385964918</c:v>
                </c:pt>
                <c:pt idx="1200">
                  <c:v>80.701754385964918</c:v>
                </c:pt>
                <c:pt idx="1201">
                  <c:v>80.701754385964918</c:v>
                </c:pt>
                <c:pt idx="1202">
                  <c:v>80.701754385964918</c:v>
                </c:pt>
                <c:pt idx="1203">
                  <c:v>80.701754385964918</c:v>
                </c:pt>
                <c:pt idx="1204">
                  <c:v>80.701754385964918</c:v>
                </c:pt>
                <c:pt idx="1205">
                  <c:v>80.701754385964918</c:v>
                </c:pt>
                <c:pt idx="1206">
                  <c:v>80.701754385964918</c:v>
                </c:pt>
                <c:pt idx="1207">
                  <c:v>80.701754385964918</c:v>
                </c:pt>
                <c:pt idx="1208">
                  <c:v>80.701754385964918</c:v>
                </c:pt>
                <c:pt idx="1209">
                  <c:v>80.701754385964918</c:v>
                </c:pt>
                <c:pt idx="1210">
                  <c:v>80.701754385964918</c:v>
                </c:pt>
                <c:pt idx="1211">
                  <c:v>80.701754385964918</c:v>
                </c:pt>
                <c:pt idx="1212">
                  <c:v>80.701754385964918</c:v>
                </c:pt>
                <c:pt idx="1213">
                  <c:v>80.701754385964918</c:v>
                </c:pt>
                <c:pt idx="1214">
                  <c:v>80.701754385964918</c:v>
                </c:pt>
                <c:pt idx="1215">
                  <c:v>80.701754385964918</c:v>
                </c:pt>
                <c:pt idx="1216">
                  <c:v>80.701754385964918</c:v>
                </c:pt>
                <c:pt idx="1217">
                  <c:v>80.701754385964918</c:v>
                </c:pt>
                <c:pt idx="1218">
                  <c:v>80.701754385964918</c:v>
                </c:pt>
                <c:pt idx="1219">
                  <c:v>80.701754385964918</c:v>
                </c:pt>
                <c:pt idx="1220">
                  <c:v>80.701754385964918</c:v>
                </c:pt>
                <c:pt idx="1221">
                  <c:v>80.701754385964918</c:v>
                </c:pt>
                <c:pt idx="1222">
                  <c:v>80.701754385964918</c:v>
                </c:pt>
                <c:pt idx="1223">
                  <c:v>80.701754385964918</c:v>
                </c:pt>
                <c:pt idx="1224">
                  <c:v>80.701754385964918</c:v>
                </c:pt>
                <c:pt idx="1225">
                  <c:v>80.701754385964918</c:v>
                </c:pt>
                <c:pt idx="1226">
                  <c:v>80.701754385964918</c:v>
                </c:pt>
                <c:pt idx="1227">
                  <c:v>80.701754385964918</c:v>
                </c:pt>
                <c:pt idx="1228">
                  <c:v>80.701754385964918</c:v>
                </c:pt>
                <c:pt idx="1229">
                  <c:v>80.701754385964918</c:v>
                </c:pt>
                <c:pt idx="1230">
                  <c:v>80.701754385964918</c:v>
                </c:pt>
                <c:pt idx="1231">
                  <c:v>80.701754385964918</c:v>
                </c:pt>
                <c:pt idx="1232">
                  <c:v>80.701754385964918</c:v>
                </c:pt>
                <c:pt idx="1233">
                  <c:v>80.701754385964918</c:v>
                </c:pt>
                <c:pt idx="1234">
                  <c:v>80.701754385964918</c:v>
                </c:pt>
                <c:pt idx="1235">
                  <c:v>80.701754385964918</c:v>
                </c:pt>
                <c:pt idx="1236">
                  <c:v>80.701754385964918</c:v>
                </c:pt>
                <c:pt idx="1237">
                  <c:v>80.701754385964918</c:v>
                </c:pt>
                <c:pt idx="1238">
                  <c:v>80.701754385964918</c:v>
                </c:pt>
                <c:pt idx="1239">
                  <c:v>80.701754385964918</c:v>
                </c:pt>
                <c:pt idx="1240">
                  <c:v>80.701754385964918</c:v>
                </c:pt>
                <c:pt idx="1241">
                  <c:v>80.701754385964918</c:v>
                </c:pt>
                <c:pt idx="1242">
                  <c:v>80.701754385964918</c:v>
                </c:pt>
                <c:pt idx="1243">
                  <c:v>80.701754385964918</c:v>
                </c:pt>
                <c:pt idx="1244">
                  <c:v>80.701754385964918</c:v>
                </c:pt>
                <c:pt idx="1245">
                  <c:v>80.701754385964918</c:v>
                </c:pt>
                <c:pt idx="1246">
                  <c:v>80.701754385964918</c:v>
                </c:pt>
                <c:pt idx="1247">
                  <c:v>80.701754385964918</c:v>
                </c:pt>
                <c:pt idx="1248">
                  <c:v>80.701754385964918</c:v>
                </c:pt>
                <c:pt idx="1249">
                  <c:v>80.701754385964918</c:v>
                </c:pt>
                <c:pt idx="1250">
                  <c:v>80.701754385964918</c:v>
                </c:pt>
                <c:pt idx="1251">
                  <c:v>80.701754385964918</c:v>
                </c:pt>
                <c:pt idx="1252">
                  <c:v>80.701754385964918</c:v>
                </c:pt>
                <c:pt idx="1253">
                  <c:v>80.701754385964918</c:v>
                </c:pt>
                <c:pt idx="1254">
                  <c:v>80.701754385964918</c:v>
                </c:pt>
                <c:pt idx="1255">
                  <c:v>80.701754385964918</c:v>
                </c:pt>
                <c:pt idx="1256">
                  <c:v>80.701754385964918</c:v>
                </c:pt>
                <c:pt idx="1257">
                  <c:v>80.701754385964918</c:v>
                </c:pt>
                <c:pt idx="1258">
                  <c:v>80.701754385964918</c:v>
                </c:pt>
                <c:pt idx="1259">
                  <c:v>80.701754385964918</c:v>
                </c:pt>
                <c:pt idx="1260">
                  <c:v>80.701754385964918</c:v>
                </c:pt>
                <c:pt idx="1261">
                  <c:v>80.701754385964918</c:v>
                </c:pt>
                <c:pt idx="1262">
                  <c:v>80.701754385964918</c:v>
                </c:pt>
                <c:pt idx="1263">
                  <c:v>80.701754385964918</c:v>
                </c:pt>
                <c:pt idx="1264">
                  <c:v>80.701754385964918</c:v>
                </c:pt>
                <c:pt idx="1265">
                  <c:v>80.701754385964918</c:v>
                </c:pt>
                <c:pt idx="1266">
                  <c:v>80.701754385964918</c:v>
                </c:pt>
                <c:pt idx="1267">
                  <c:v>80.701754385964918</c:v>
                </c:pt>
                <c:pt idx="1268">
                  <c:v>80.701754385964918</c:v>
                </c:pt>
                <c:pt idx="1269">
                  <c:v>80.701754385964918</c:v>
                </c:pt>
                <c:pt idx="1270">
                  <c:v>80.701754385964918</c:v>
                </c:pt>
                <c:pt idx="1271">
                  <c:v>80.701754385964918</c:v>
                </c:pt>
                <c:pt idx="1272">
                  <c:v>80.701754385964918</c:v>
                </c:pt>
                <c:pt idx="1273">
                  <c:v>80.701754385964918</c:v>
                </c:pt>
                <c:pt idx="1274">
                  <c:v>80.701754385964918</c:v>
                </c:pt>
                <c:pt idx="1275">
                  <c:v>80.701754385964918</c:v>
                </c:pt>
                <c:pt idx="1276">
                  <c:v>80.701754385964918</c:v>
                </c:pt>
                <c:pt idx="1277">
                  <c:v>80.701754385964918</c:v>
                </c:pt>
                <c:pt idx="1278">
                  <c:v>80.701754385964918</c:v>
                </c:pt>
                <c:pt idx="1279">
                  <c:v>80.701754385964918</c:v>
                </c:pt>
                <c:pt idx="1280">
                  <c:v>80.701754385964918</c:v>
                </c:pt>
                <c:pt idx="1281">
                  <c:v>80.701754385964918</c:v>
                </c:pt>
                <c:pt idx="1282">
                  <c:v>80.701754385964918</c:v>
                </c:pt>
                <c:pt idx="1283">
                  <c:v>80.701754385964918</c:v>
                </c:pt>
                <c:pt idx="1284">
                  <c:v>80.701754385964918</c:v>
                </c:pt>
                <c:pt idx="1285">
                  <c:v>80.701754385964918</c:v>
                </c:pt>
                <c:pt idx="1286">
                  <c:v>80.701754385964918</c:v>
                </c:pt>
                <c:pt idx="1287">
                  <c:v>80.701754385964918</c:v>
                </c:pt>
                <c:pt idx="1288">
                  <c:v>80.701754385964918</c:v>
                </c:pt>
                <c:pt idx="1289">
                  <c:v>80.701754385964918</c:v>
                </c:pt>
                <c:pt idx="1290">
                  <c:v>80.701754385964918</c:v>
                </c:pt>
                <c:pt idx="1291">
                  <c:v>80.701754385964918</c:v>
                </c:pt>
                <c:pt idx="1292">
                  <c:v>80.701754385964918</c:v>
                </c:pt>
                <c:pt idx="1293">
                  <c:v>80.701754385964918</c:v>
                </c:pt>
                <c:pt idx="1294">
                  <c:v>80.701754385964918</c:v>
                </c:pt>
                <c:pt idx="1295">
                  <c:v>80.701754385964918</c:v>
                </c:pt>
                <c:pt idx="1296">
                  <c:v>80.701754385964918</c:v>
                </c:pt>
                <c:pt idx="1297">
                  <c:v>80.701754385964918</c:v>
                </c:pt>
                <c:pt idx="1298">
                  <c:v>80.701754385964918</c:v>
                </c:pt>
                <c:pt idx="1299">
                  <c:v>80.701754385964918</c:v>
                </c:pt>
                <c:pt idx="1300">
                  <c:v>80.701754385964918</c:v>
                </c:pt>
                <c:pt idx="1301">
                  <c:v>80.701754385964918</c:v>
                </c:pt>
                <c:pt idx="1302">
                  <c:v>80.701754385964918</c:v>
                </c:pt>
                <c:pt idx="1303">
                  <c:v>80.701754385964918</c:v>
                </c:pt>
                <c:pt idx="1304">
                  <c:v>80.701754385964918</c:v>
                </c:pt>
                <c:pt idx="1305">
                  <c:v>80.701754385964918</c:v>
                </c:pt>
                <c:pt idx="1306">
                  <c:v>80.701754385964918</c:v>
                </c:pt>
                <c:pt idx="1307">
                  <c:v>80.701754385964918</c:v>
                </c:pt>
                <c:pt idx="1308">
                  <c:v>80.701754385964918</c:v>
                </c:pt>
                <c:pt idx="1309">
                  <c:v>80.701754385964918</c:v>
                </c:pt>
                <c:pt idx="1310">
                  <c:v>80.701754385964918</c:v>
                </c:pt>
                <c:pt idx="1311">
                  <c:v>80.701754385964918</c:v>
                </c:pt>
                <c:pt idx="1312">
                  <c:v>80.701754385964918</c:v>
                </c:pt>
                <c:pt idx="1313">
                  <c:v>80.701754385964918</c:v>
                </c:pt>
                <c:pt idx="1314">
                  <c:v>80.701754385964918</c:v>
                </c:pt>
                <c:pt idx="1315">
                  <c:v>80.701754385964918</c:v>
                </c:pt>
                <c:pt idx="1316">
                  <c:v>80.701754385964918</c:v>
                </c:pt>
                <c:pt idx="1317">
                  <c:v>80.701754385964918</c:v>
                </c:pt>
                <c:pt idx="1318">
                  <c:v>80.701754385964918</c:v>
                </c:pt>
                <c:pt idx="1319">
                  <c:v>80.701754385964918</c:v>
                </c:pt>
                <c:pt idx="1320">
                  <c:v>80.701754385964918</c:v>
                </c:pt>
                <c:pt idx="1321">
                  <c:v>80.701754385964918</c:v>
                </c:pt>
                <c:pt idx="1322">
                  <c:v>80.701754385964918</c:v>
                </c:pt>
                <c:pt idx="1323">
                  <c:v>80.701754385964918</c:v>
                </c:pt>
                <c:pt idx="1324">
                  <c:v>80.701754385964918</c:v>
                </c:pt>
                <c:pt idx="1325">
                  <c:v>80.701754385964918</c:v>
                </c:pt>
                <c:pt idx="1326">
                  <c:v>80.701754385964918</c:v>
                </c:pt>
                <c:pt idx="1327">
                  <c:v>80.701754385964918</c:v>
                </c:pt>
                <c:pt idx="1328">
                  <c:v>80.701754385964918</c:v>
                </c:pt>
                <c:pt idx="1329">
                  <c:v>80.701754385964918</c:v>
                </c:pt>
                <c:pt idx="1330">
                  <c:v>80.701754385964918</c:v>
                </c:pt>
                <c:pt idx="1331">
                  <c:v>80.701754385964918</c:v>
                </c:pt>
                <c:pt idx="1332">
                  <c:v>80.701754385964918</c:v>
                </c:pt>
                <c:pt idx="1333">
                  <c:v>80.701754385964918</c:v>
                </c:pt>
                <c:pt idx="1334">
                  <c:v>80.701754385964918</c:v>
                </c:pt>
                <c:pt idx="1335">
                  <c:v>80.701754385964918</c:v>
                </c:pt>
                <c:pt idx="1336">
                  <c:v>80.701754385964918</c:v>
                </c:pt>
                <c:pt idx="1337">
                  <c:v>80.701754385964918</c:v>
                </c:pt>
                <c:pt idx="1338">
                  <c:v>80.701754385964918</c:v>
                </c:pt>
                <c:pt idx="1339">
                  <c:v>80.701754385964918</c:v>
                </c:pt>
                <c:pt idx="1340">
                  <c:v>80.701754385964918</c:v>
                </c:pt>
                <c:pt idx="1341">
                  <c:v>80.701754385964918</c:v>
                </c:pt>
                <c:pt idx="1342">
                  <c:v>80.701754385964918</c:v>
                </c:pt>
                <c:pt idx="1343">
                  <c:v>80.701754385964918</c:v>
                </c:pt>
                <c:pt idx="1344">
                  <c:v>80.701754385964918</c:v>
                </c:pt>
                <c:pt idx="1345">
                  <c:v>80.701754385964918</c:v>
                </c:pt>
                <c:pt idx="1346">
                  <c:v>80.701754385964918</c:v>
                </c:pt>
                <c:pt idx="1347">
                  <c:v>80.701754385964918</c:v>
                </c:pt>
                <c:pt idx="1348">
                  <c:v>80.701754385964918</c:v>
                </c:pt>
                <c:pt idx="1349">
                  <c:v>80.701754385964918</c:v>
                </c:pt>
                <c:pt idx="1350">
                  <c:v>80.701754385964918</c:v>
                </c:pt>
                <c:pt idx="1351">
                  <c:v>80.701754385964918</c:v>
                </c:pt>
                <c:pt idx="1352">
                  <c:v>80.701754385964918</c:v>
                </c:pt>
                <c:pt idx="1353">
                  <c:v>80.701754385964918</c:v>
                </c:pt>
                <c:pt idx="1354">
                  <c:v>80.701754385964918</c:v>
                </c:pt>
                <c:pt idx="1355">
                  <c:v>80.701754385964918</c:v>
                </c:pt>
                <c:pt idx="1356">
                  <c:v>80.701754385964918</c:v>
                </c:pt>
                <c:pt idx="1357">
                  <c:v>80.701754385964918</c:v>
                </c:pt>
                <c:pt idx="1358">
                  <c:v>80.701754385964918</c:v>
                </c:pt>
                <c:pt idx="1359">
                  <c:v>80.701754385964918</c:v>
                </c:pt>
                <c:pt idx="1360">
                  <c:v>80.701754385964918</c:v>
                </c:pt>
                <c:pt idx="1361">
                  <c:v>80.701754385964918</c:v>
                </c:pt>
                <c:pt idx="1362">
                  <c:v>80.701754385964918</c:v>
                </c:pt>
                <c:pt idx="1363">
                  <c:v>80.701754385964918</c:v>
                </c:pt>
                <c:pt idx="1364">
                  <c:v>80.701754385964918</c:v>
                </c:pt>
                <c:pt idx="1365">
                  <c:v>80.701754385964918</c:v>
                </c:pt>
                <c:pt idx="1366">
                  <c:v>80.701754385964918</c:v>
                </c:pt>
                <c:pt idx="1367">
                  <c:v>80.701754385964918</c:v>
                </c:pt>
                <c:pt idx="1368">
                  <c:v>80.701754385964918</c:v>
                </c:pt>
                <c:pt idx="1369">
                  <c:v>80.701754385964918</c:v>
                </c:pt>
                <c:pt idx="1370">
                  <c:v>80.701754385964918</c:v>
                </c:pt>
                <c:pt idx="1371">
                  <c:v>80.701754385964918</c:v>
                </c:pt>
                <c:pt idx="1372">
                  <c:v>80.701754385964918</c:v>
                </c:pt>
                <c:pt idx="1373">
                  <c:v>80.701754385964918</c:v>
                </c:pt>
                <c:pt idx="1374">
                  <c:v>80.701754385964918</c:v>
                </c:pt>
                <c:pt idx="1375">
                  <c:v>80.701754385964918</c:v>
                </c:pt>
                <c:pt idx="1376">
                  <c:v>80.701754385964918</c:v>
                </c:pt>
                <c:pt idx="1377">
                  <c:v>80.701754385964918</c:v>
                </c:pt>
                <c:pt idx="1378">
                  <c:v>80.701754385964918</c:v>
                </c:pt>
                <c:pt idx="1379">
                  <c:v>80.701754385964918</c:v>
                </c:pt>
                <c:pt idx="1380">
                  <c:v>80.701754385964918</c:v>
                </c:pt>
                <c:pt idx="1381">
                  <c:v>80.701754385964918</c:v>
                </c:pt>
                <c:pt idx="1382">
                  <c:v>80.701754385964918</c:v>
                </c:pt>
                <c:pt idx="1383">
                  <c:v>80.701754385964918</c:v>
                </c:pt>
                <c:pt idx="1384">
                  <c:v>80.701754385964918</c:v>
                </c:pt>
                <c:pt idx="1385">
                  <c:v>80.701754385964918</c:v>
                </c:pt>
                <c:pt idx="1386">
                  <c:v>80.701754385964918</c:v>
                </c:pt>
                <c:pt idx="1387">
                  <c:v>80.701754385964918</c:v>
                </c:pt>
                <c:pt idx="1388">
                  <c:v>80.701754385964918</c:v>
                </c:pt>
                <c:pt idx="1389">
                  <c:v>80.701754385964918</c:v>
                </c:pt>
                <c:pt idx="1390">
                  <c:v>80.701754385964918</c:v>
                </c:pt>
                <c:pt idx="1391">
                  <c:v>80.701754385964918</c:v>
                </c:pt>
                <c:pt idx="1392">
                  <c:v>80.701754385964918</c:v>
                </c:pt>
                <c:pt idx="1393">
                  <c:v>80.701754385964918</c:v>
                </c:pt>
                <c:pt idx="1394">
                  <c:v>80.701754385964918</c:v>
                </c:pt>
                <c:pt idx="1395">
                  <c:v>80.701754385964918</c:v>
                </c:pt>
                <c:pt idx="1396">
                  <c:v>80.701754385964918</c:v>
                </c:pt>
                <c:pt idx="1397">
                  <c:v>80.701754385964918</c:v>
                </c:pt>
                <c:pt idx="1398">
                  <c:v>80.701754385964918</c:v>
                </c:pt>
                <c:pt idx="1399">
                  <c:v>80.701754385964918</c:v>
                </c:pt>
                <c:pt idx="1400">
                  <c:v>80.701754385964918</c:v>
                </c:pt>
                <c:pt idx="1401">
                  <c:v>80.701754385964918</c:v>
                </c:pt>
                <c:pt idx="1402">
                  <c:v>80.701754385964918</c:v>
                </c:pt>
                <c:pt idx="1403">
                  <c:v>80.701754385964918</c:v>
                </c:pt>
                <c:pt idx="1404">
                  <c:v>80.701754385964918</c:v>
                </c:pt>
                <c:pt idx="1405">
                  <c:v>80.701754385964918</c:v>
                </c:pt>
                <c:pt idx="1406">
                  <c:v>80.701754385964918</c:v>
                </c:pt>
                <c:pt idx="1407">
                  <c:v>80.701754385964918</c:v>
                </c:pt>
                <c:pt idx="1408">
                  <c:v>80.701754385964918</c:v>
                </c:pt>
                <c:pt idx="1409">
                  <c:v>80.701754385964918</c:v>
                </c:pt>
                <c:pt idx="1410">
                  <c:v>80.701754385964918</c:v>
                </c:pt>
                <c:pt idx="1411">
                  <c:v>80.701754385964918</c:v>
                </c:pt>
                <c:pt idx="1412">
                  <c:v>80.701754385964918</c:v>
                </c:pt>
                <c:pt idx="1413">
                  <c:v>80.701754385964918</c:v>
                </c:pt>
                <c:pt idx="1414">
                  <c:v>80.701754385964918</c:v>
                </c:pt>
                <c:pt idx="1415">
                  <c:v>80.701754385964918</c:v>
                </c:pt>
                <c:pt idx="1416">
                  <c:v>80.701754385964918</c:v>
                </c:pt>
                <c:pt idx="1417">
                  <c:v>80.701754385964918</c:v>
                </c:pt>
                <c:pt idx="1418">
                  <c:v>80.701754385964918</c:v>
                </c:pt>
                <c:pt idx="1419">
                  <c:v>80.701754385964918</c:v>
                </c:pt>
                <c:pt idx="1420">
                  <c:v>80.701754385964918</c:v>
                </c:pt>
                <c:pt idx="1421">
                  <c:v>80.701754385964918</c:v>
                </c:pt>
                <c:pt idx="1422">
                  <c:v>80.701754385964918</c:v>
                </c:pt>
                <c:pt idx="1423">
                  <c:v>80.701754385964918</c:v>
                </c:pt>
                <c:pt idx="1424">
                  <c:v>80.701754385964918</c:v>
                </c:pt>
                <c:pt idx="1425">
                  <c:v>80.701754385964918</c:v>
                </c:pt>
                <c:pt idx="1426">
                  <c:v>80.701754385964918</c:v>
                </c:pt>
                <c:pt idx="1427">
                  <c:v>80.701754385964918</c:v>
                </c:pt>
                <c:pt idx="1428">
                  <c:v>80.701754385964918</c:v>
                </c:pt>
                <c:pt idx="1429">
                  <c:v>80.701754385964918</c:v>
                </c:pt>
                <c:pt idx="1430">
                  <c:v>80.701754385964918</c:v>
                </c:pt>
                <c:pt idx="1431">
                  <c:v>80.701754385964918</c:v>
                </c:pt>
                <c:pt idx="1432">
                  <c:v>80.701754385964918</c:v>
                </c:pt>
                <c:pt idx="1433">
                  <c:v>80.701754385964918</c:v>
                </c:pt>
                <c:pt idx="1434">
                  <c:v>80.701754385964918</c:v>
                </c:pt>
                <c:pt idx="1435">
                  <c:v>80.701754385964918</c:v>
                </c:pt>
                <c:pt idx="1436">
                  <c:v>80.701754385964918</c:v>
                </c:pt>
                <c:pt idx="1437">
                  <c:v>80.701754385964918</c:v>
                </c:pt>
                <c:pt idx="1438">
                  <c:v>80.701754385964918</c:v>
                </c:pt>
                <c:pt idx="1439">
                  <c:v>80.701754385964918</c:v>
                </c:pt>
                <c:pt idx="1440">
                  <c:v>80.701754385964918</c:v>
                </c:pt>
                <c:pt idx="1441">
                  <c:v>80.701754385964918</c:v>
                </c:pt>
                <c:pt idx="1442">
                  <c:v>80.701754385964918</c:v>
                </c:pt>
                <c:pt idx="1443">
                  <c:v>80.701754385964918</c:v>
                </c:pt>
                <c:pt idx="1444">
                  <c:v>80.701754385964918</c:v>
                </c:pt>
                <c:pt idx="1445">
                  <c:v>80.701754385964918</c:v>
                </c:pt>
                <c:pt idx="1446">
                  <c:v>80.701754385964918</c:v>
                </c:pt>
                <c:pt idx="1447">
                  <c:v>80.701754385964918</c:v>
                </c:pt>
                <c:pt idx="1448">
                  <c:v>80.701754385964918</c:v>
                </c:pt>
                <c:pt idx="1449">
                  <c:v>80.701754385964918</c:v>
                </c:pt>
                <c:pt idx="1450">
                  <c:v>80.701754385964918</c:v>
                </c:pt>
                <c:pt idx="1451">
                  <c:v>80.701754385964918</c:v>
                </c:pt>
                <c:pt idx="1452">
                  <c:v>80.701754385964918</c:v>
                </c:pt>
                <c:pt idx="1453">
                  <c:v>80.701754385964918</c:v>
                </c:pt>
                <c:pt idx="1454">
                  <c:v>80.701754385964918</c:v>
                </c:pt>
                <c:pt idx="1455">
                  <c:v>80.701754385964918</c:v>
                </c:pt>
                <c:pt idx="1456">
                  <c:v>80.701754385964918</c:v>
                </c:pt>
                <c:pt idx="1457">
                  <c:v>80.701754385964918</c:v>
                </c:pt>
                <c:pt idx="1458">
                  <c:v>80.701754385964918</c:v>
                </c:pt>
                <c:pt idx="1459">
                  <c:v>80.701754385964918</c:v>
                </c:pt>
                <c:pt idx="1460">
                  <c:v>80.701754385964918</c:v>
                </c:pt>
                <c:pt idx="1461">
                  <c:v>80.701754385964918</c:v>
                </c:pt>
                <c:pt idx="1462">
                  <c:v>80.701754385964918</c:v>
                </c:pt>
                <c:pt idx="1463">
                  <c:v>80.701754385964918</c:v>
                </c:pt>
                <c:pt idx="1464">
                  <c:v>80.701754385964918</c:v>
                </c:pt>
                <c:pt idx="1465">
                  <c:v>80.701754385964918</c:v>
                </c:pt>
                <c:pt idx="1466">
                  <c:v>80.701754385964918</c:v>
                </c:pt>
                <c:pt idx="1467">
                  <c:v>80.701754385964918</c:v>
                </c:pt>
                <c:pt idx="1468">
                  <c:v>80.701754385964918</c:v>
                </c:pt>
                <c:pt idx="1469">
                  <c:v>80.701754385964918</c:v>
                </c:pt>
                <c:pt idx="1470">
                  <c:v>80.701754385964918</c:v>
                </c:pt>
                <c:pt idx="1471">
                  <c:v>80.701754385964918</c:v>
                </c:pt>
                <c:pt idx="1472">
                  <c:v>80.701754385964918</c:v>
                </c:pt>
                <c:pt idx="1473">
                  <c:v>80.701754385964918</c:v>
                </c:pt>
                <c:pt idx="1474">
                  <c:v>80.701754385964918</c:v>
                </c:pt>
                <c:pt idx="1475">
                  <c:v>80.701754385964918</c:v>
                </c:pt>
                <c:pt idx="1476">
                  <c:v>80.701754385964918</c:v>
                </c:pt>
                <c:pt idx="1477">
                  <c:v>80.701754385964918</c:v>
                </c:pt>
                <c:pt idx="1478">
                  <c:v>80.701754385964918</c:v>
                </c:pt>
                <c:pt idx="1479">
                  <c:v>80.701754385964918</c:v>
                </c:pt>
                <c:pt idx="1480">
                  <c:v>80.701754385964918</c:v>
                </c:pt>
                <c:pt idx="1481">
                  <c:v>80.701754385964918</c:v>
                </c:pt>
                <c:pt idx="1482">
                  <c:v>80.701754385964918</c:v>
                </c:pt>
                <c:pt idx="1483">
                  <c:v>80.701754385964918</c:v>
                </c:pt>
                <c:pt idx="1484">
                  <c:v>80.701754385964918</c:v>
                </c:pt>
                <c:pt idx="1485">
                  <c:v>80.701754385964918</c:v>
                </c:pt>
                <c:pt idx="1486">
                  <c:v>80.701754385964918</c:v>
                </c:pt>
                <c:pt idx="1487">
                  <c:v>80.701754385964918</c:v>
                </c:pt>
                <c:pt idx="1488">
                  <c:v>80.701754385964918</c:v>
                </c:pt>
                <c:pt idx="1489">
                  <c:v>80.701754385964918</c:v>
                </c:pt>
                <c:pt idx="1490">
                  <c:v>80.701754385964918</c:v>
                </c:pt>
                <c:pt idx="1491">
                  <c:v>80.701754385964918</c:v>
                </c:pt>
                <c:pt idx="1492">
                  <c:v>80.701754385964918</c:v>
                </c:pt>
                <c:pt idx="1493">
                  <c:v>80.701754385964918</c:v>
                </c:pt>
                <c:pt idx="1494">
                  <c:v>80.701754385964918</c:v>
                </c:pt>
                <c:pt idx="1495">
                  <c:v>80.701754385964918</c:v>
                </c:pt>
                <c:pt idx="1496">
                  <c:v>80.701754385964918</c:v>
                </c:pt>
                <c:pt idx="1497">
                  <c:v>80.701754385964918</c:v>
                </c:pt>
                <c:pt idx="1498">
                  <c:v>80.701754385964918</c:v>
                </c:pt>
                <c:pt idx="1499">
                  <c:v>80.701754385964918</c:v>
                </c:pt>
              </c:numCache>
            </c:numRef>
          </c:val>
          <c:smooth val="0"/>
        </c:ser>
        <c:ser>
          <c:idx val="4"/>
          <c:order val="4"/>
          <c:tx>
            <c:strRef>
              <c:f>Sheet1!$M$1</c:f>
              <c:strCache>
                <c:ptCount val="1"/>
                <c:pt idx="0">
                  <c:v>listReverse</c:v>
                </c:pt>
              </c:strCache>
            </c:strRef>
          </c:tx>
          <c:spPr>
            <a:ln w="28575" cap="rnd">
              <a:solidFill>
                <a:schemeClr val="accent5"/>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Sheet1!$M$2:$M$1501</c:f>
              <c:numCache>
                <c:formatCode>General</c:formatCode>
                <c:ptCount val="1500"/>
                <c:pt idx="0">
                  <c:v>0</c:v>
                </c:pt>
                <c:pt idx="1">
                  <c:v>3.5087719298245617</c:v>
                </c:pt>
                <c:pt idx="2">
                  <c:v>3.5087719298245617</c:v>
                </c:pt>
                <c:pt idx="3">
                  <c:v>12.280701754385966</c:v>
                </c:pt>
                <c:pt idx="4">
                  <c:v>15.789473684210527</c:v>
                </c:pt>
                <c:pt idx="5">
                  <c:v>19.298245614035089</c:v>
                </c:pt>
                <c:pt idx="6">
                  <c:v>21.05263157894737</c:v>
                </c:pt>
                <c:pt idx="7">
                  <c:v>24.561403508771932</c:v>
                </c:pt>
                <c:pt idx="8">
                  <c:v>24.561403508771932</c:v>
                </c:pt>
                <c:pt idx="9">
                  <c:v>28.070175438596493</c:v>
                </c:pt>
                <c:pt idx="10">
                  <c:v>29.824561403508774</c:v>
                </c:pt>
                <c:pt idx="11">
                  <c:v>29.824561403508774</c:v>
                </c:pt>
                <c:pt idx="12">
                  <c:v>31.578947368421055</c:v>
                </c:pt>
                <c:pt idx="13">
                  <c:v>31.578947368421055</c:v>
                </c:pt>
                <c:pt idx="14">
                  <c:v>33.333333333333336</c:v>
                </c:pt>
                <c:pt idx="15">
                  <c:v>33.333333333333336</c:v>
                </c:pt>
                <c:pt idx="16">
                  <c:v>33.333333333333336</c:v>
                </c:pt>
                <c:pt idx="17">
                  <c:v>33.333333333333336</c:v>
                </c:pt>
                <c:pt idx="18">
                  <c:v>35.087719298245617</c:v>
                </c:pt>
                <c:pt idx="19">
                  <c:v>35.087719298245617</c:v>
                </c:pt>
                <c:pt idx="20">
                  <c:v>35.087719298245617</c:v>
                </c:pt>
                <c:pt idx="21">
                  <c:v>35.087719298245617</c:v>
                </c:pt>
                <c:pt idx="22">
                  <c:v>35.087719298245617</c:v>
                </c:pt>
                <c:pt idx="23">
                  <c:v>36.842105263157897</c:v>
                </c:pt>
                <c:pt idx="24">
                  <c:v>42.10526315789474</c:v>
                </c:pt>
                <c:pt idx="25">
                  <c:v>42.10526315789474</c:v>
                </c:pt>
                <c:pt idx="26">
                  <c:v>42.10526315789474</c:v>
                </c:pt>
                <c:pt idx="27">
                  <c:v>43.859649122807021</c:v>
                </c:pt>
                <c:pt idx="28">
                  <c:v>43.859649122807021</c:v>
                </c:pt>
                <c:pt idx="29">
                  <c:v>43.859649122807021</c:v>
                </c:pt>
                <c:pt idx="30">
                  <c:v>45.614035087719301</c:v>
                </c:pt>
                <c:pt idx="31">
                  <c:v>45.614035087719301</c:v>
                </c:pt>
                <c:pt idx="32">
                  <c:v>45.614035087719301</c:v>
                </c:pt>
                <c:pt idx="33">
                  <c:v>45.614035087719301</c:v>
                </c:pt>
                <c:pt idx="34">
                  <c:v>45.614035087719301</c:v>
                </c:pt>
                <c:pt idx="35">
                  <c:v>45.614035087719301</c:v>
                </c:pt>
                <c:pt idx="36">
                  <c:v>45.614035087719301</c:v>
                </c:pt>
                <c:pt idx="37">
                  <c:v>45.614035087719301</c:v>
                </c:pt>
                <c:pt idx="38">
                  <c:v>47.368421052631582</c:v>
                </c:pt>
                <c:pt idx="39">
                  <c:v>47.368421052631582</c:v>
                </c:pt>
                <c:pt idx="40">
                  <c:v>47.368421052631582</c:v>
                </c:pt>
                <c:pt idx="41">
                  <c:v>47.368421052631582</c:v>
                </c:pt>
                <c:pt idx="42">
                  <c:v>49.122807017543863</c:v>
                </c:pt>
                <c:pt idx="43">
                  <c:v>49.122807017543863</c:v>
                </c:pt>
                <c:pt idx="44">
                  <c:v>49.122807017543863</c:v>
                </c:pt>
                <c:pt idx="45">
                  <c:v>49.122807017543863</c:v>
                </c:pt>
                <c:pt idx="46">
                  <c:v>49.122807017543863</c:v>
                </c:pt>
                <c:pt idx="47">
                  <c:v>49.122807017543863</c:v>
                </c:pt>
                <c:pt idx="48">
                  <c:v>49.122807017543863</c:v>
                </c:pt>
                <c:pt idx="49">
                  <c:v>49.122807017543863</c:v>
                </c:pt>
                <c:pt idx="50">
                  <c:v>50.877192982456144</c:v>
                </c:pt>
                <c:pt idx="51">
                  <c:v>50.877192982456144</c:v>
                </c:pt>
                <c:pt idx="52">
                  <c:v>50.877192982456144</c:v>
                </c:pt>
                <c:pt idx="53">
                  <c:v>50.877192982456144</c:v>
                </c:pt>
                <c:pt idx="54">
                  <c:v>50.877192982456144</c:v>
                </c:pt>
                <c:pt idx="55">
                  <c:v>50.877192982456144</c:v>
                </c:pt>
                <c:pt idx="56">
                  <c:v>50.877192982456144</c:v>
                </c:pt>
                <c:pt idx="57">
                  <c:v>52.631578947368425</c:v>
                </c:pt>
                <c:pt idx="58">
                  <c:v>52.631578947368425</c:v>
                </c:pt>
                <c:pt idx="59">
                  <c:v>52.631578947368425</c:v>
                </c:pt>
                <c:pt idx="60">
                  <c:v>52.631578947368425</c:v>
                </c:pt>
                <c:pt idx="61">
                  <c:v>52.631578947368425</c:v>
                </c:pt>
                <c:pt idx="62">
                  <c:v>52.631578947368425</c:v>
                </c:pt>
                <c:pt idx="63">
                  <c:v>52.631578947368425</c:v>
                </c:pt>
                <c:pt idx="64">
                  <c:v>52.631578947368425</c:v>
                </c:pt>
                <c:pt idx="65">
                  <c:v>52.631578947368425</c:v>
                </c:pt>
                <c:pt idx="66">
                  <c:v>52.631578947368425</c:v>
                </c:pt>
                <c:pt idx="67">
                  <c:v>54.385964912280706</c:v>
                </c:pt>
                <c:pt idx="68">
                  <c:v>54.385964912280706</c:v>
                </c:pt>
                <c:pt idx="69">
                  <c:v>54.385964912280706</c:v>
                </c:pt>
                <c:pt idx="70">
                  <c:v>54.385964912280706</c:v>
                </c:pt>
                <c:pt idx="71">
                  <c:v>54.385964912280706</c:v>
                </c:pt>
                <c:pt idx="72">
                  <c:v>54.385964912280706</c:v>
                </c:pt>
                <c:pt idx="73">
                  <c:v>56.140350877192986</c:v>
                </c:pt>
                <c:pt idx="74">
                  <c:v>56.140350877192986</c:v>
                </c:pt>
                <c:pt idx="75">
                  <c:v>56.140350877192986</c:v>
                </c:pt>
                <c:pt idx="76">
                  <c:v>56.140350877192986</c:v>
                </c:pt>
                <c:pt idx="77">
                  <c:v>56.140350877192986</c:v>
                </c:pt>
                <c:pt idx="78">
                  <c:v>56.140350877192986</c:v>
                </c:pt>
                <c:pt idx="79">
                  <c:v>56.140350877192986</c:v>
                </c:pt>
                <c:pt idx="80">
                  <c:v>57.894736842105267</c:v>
                </c:pt>
                <c:pt idx="81">
                  <c:v>57.894736842105267</c:v>
                </c:pt>
                <c:pt idx="82">
                  <c:v>57.894736842105267</c:v>
                </c:pt>
                <c:pt idx="83">
                  <c:v>59.649122807017548</c:v>
                </c:pt>
                <c:pt idx="84">
                  <c:v>59.649122807017548</c:v>
                </c:pt>
                <c:pt idx="85">
                  <c:v>61.403508771929829</c:v>
                </c:pt>
                <c:pt idx="86">
                  <c:v>61.403508771929829</c:v>
                </c:pt>
                <c:pt idx="87">
                  <c:v>61.403508771929829</c:v>
                </c:pt>
                <c:pt idx="88">
                  <c:v>61.403508771929829</c:v>
                </c:pt>
                <c:pt idx="89">
                  <c:v>61.403508771929829</c:v>
                </c:pt>
                <c:pt idx="90">
                  <c:v>61.403508771929829</c:v>
                </c:pt>
                <c:pt idx="91">
                  <c:v>61.403508771929829</c:v>
                </c:pt>
                <c:pt idx="92">
                  <c:v>61.403508771929829</c:v>
                </c:pt>
                <c:pt idx="93">
                  <c:v>61.403508771929829</c:v>
                </c:pt>
                <c:pt idx="94">
                  <c:v>61.403508771929829</c:v>
                </c:pt>
                <c:pt idx="95">
                  <c:v>61.403508771929829</c:v>
                </c:pt>
                <c:pt idx="96">
                  <c:v>61.403508771929829</c:v>
                </c:pt>
                <c:pt idx="97">
                  <c:v>61.403508771929829</c:v>
                </c:pt>
                <c:pt idx="98">
                  <c:v>61.403508771929829</c:v>
                </c:pt>
                <c:pt idx="99">
                  <c:v>61.403508771929829</c:v>
                </c:pt>
                <c:pt idx="100">
                  <c:v>61.403508771929829</c:v>
                </c:pt>
                <c:pt idx="101">
                  <c:v>61.403508771929829</c:v>
                </c:pt>
                <c:pt idx="102">
                  <c:v>61.403508771929829</c:v>
                </c:pt>
                <c:pt idx="103">
                  <c:v>61.403508771929829</c:v>
                </c:pt>
                <c:pt idx="104">
                  <c:v>61.403508771929829</c:v>
                </c:pt>
                <c:pt idx="105">
                  <c:v>61.403508771929829</c:v>
                </c:pt>
                <c:pt idx="106">
                  <c:v>61.403508771929829</c:v>
                </c:pt>
                <c:pt idx="107">
                  <c:v>61.403508771929829</c:v>
                </c:pt>
                <c:pt idx="108">
                  <c:v>61.403508771929829</c:v>
                </c:pt>
                <c:pt idx="109">
                  <c:v>61.403508771929829</c:v>
                </c:pt>
                <c:pt idx="110">
                  <c:v>61.403508771929829</c:v>
                </c:pt>
                <c:pt idx="111">
                  <c:v>61.403508771929829</c:v>
                </c:pt>
                <c:pt idx="112">
                  <c:v>61.403508771929829</c:v>
                </c:pt>
                <c:pt idx="113">
                  <c:v>61.403508771929829</c:v>
                </c:pt>
                <c:pt idx="114">
                  <c:v>61.403508771929829</c:v>
                </c:pt>
                <c:pt idx="115">
                  <c:v>61.403508771929829</c:v>
                </c:pt>
                <c:pt idx="116">
                  <c:v>61.403508771929829</c:v>
                </c:pt>
                <c:pt idx="117">
                  <c:v>61.403508771929829</c:v>
                </c:pt>
                <c:pt idx="118">
                  <c:v>61.403508771929829</c:v>
                </c:pt>
                <c:pt idx="119">
                  <c:v>61.403508771929829</c:v>
                </c:pt>
                <c:pt idx="120">
                  <c:v>61.403508771929829</c:v>
                </c:pt>
                <c:pt idx="121">
                  <c:v>61.403508771929829</c:v>
                </c:pt>
                <c:pt idx="122">
                  <c:v>61.403508771929829</c:v>
                </c:pt>
                <c:pt idx="123">
                  <c:v>61.403508771929829</c:v>
                </c:pt>
                <c:pt idx="124">
                  <c:v>61.403508771929829</c:v>
                </c:pt>
                <c:pt idx="125">
                  <c:v>63.15789473684211</c:v>
                </c:pt>
                <c:pt idx="126">
                  <c:v>63.15789473684211</c:v>
                </c:pt>
                <c:pt idx="127">
                  <c:v>63.15789473684211</c:v>
                </c:pt>
                <c:pt idx="128">
                  <c:v>63.15789473684211</c:v>
                </c:pt>
                <c:pt idx="129">
                  <c:v>63.15789473684211</c:v>
                </c:pt>
                <c:pt idx="130">
                  <c:v>63.15789473684211</c:v>
                </c:pt>
                <c:pt idx="131">
                  <c:v>63.15789473684211</c:v>
                </c:pt>
                <c:pt idx="132">
                  <c:v>63.15789473684211</c:v>
                </c:pt>
                <c:pt idx="133">
                  <c:v>64.912280701754398</c:v>
                </c:pt>
                <c:pt idx="134">
                  <c:v>64.912280701754398</c:v>
                </c:pt>
                <c:pt idx="135">
                  <c:v>64.912280701754398</c:v>
                </c:pt>
                <c:pt idx="136">
                  <c:v>64.912280701754398</c:v>
                </c:pt>
                <c:pt idx="137">
                  <c:v>64.912280701754398</c:v>
                </c:pt>
                <c:pt idx="138">
                  <c:v>64.912280701754398</c:v>
                </c:pt>
                <c:pt idx="139">
                  <c:v>64.912280701754398</c:v>
                </c:pt>
                <c:pt idx="140">
                  <c:v>64.912280701754398</c:v>
                </c:pt>
                <c:pt idx="141">
                  <c:v>64.912280701754398</c:v>
                </c:pt>
                <c:pt idx="142">
                  <c:v>64.912280701754398</c:v>
                </c:pt>
                <c:pt idx="143">
                  <c:v>64.912280701754398</c:v>
                </c:pt>
                <c:pt idx="144">
                  <c:v>64.912280701754398</c:v>
                </c:pt>
                <c:pt idx="145">
                  <c:v>64.912280701754398</c:v>
                </c:pt>
                <c:pt idx="146">
                  <c:v>64.912280701754398</c:v>
                </c:pt>
                <c:pt idx="147">
                  <c:v>64.912280701754398</c:v>
                </c:pt>
                <c:pt idx="148">
                  <c:v>64.912280701754398</c:v>
                </c:pt>
                <c:pt idx="149">
                  <c:v>64.912280701754398</c:v>
                </c:pt>
                <c:pt idx="150">
                  <c:v>64.912280701754398</c:v>
                </c:pt>
                <c:pt idx="151">
                  <c:v>64.912280701754398</c:v>
                </c:pt>
                <c:pt idx="152">
                  <c:v>64.912280701754398</c:v>
                </c:pt>
                <c:pt idx="153">
                  <c:v>64.912280701754398</c:v>
                </c:pt>
                <c:pt idx="154">
                  <c:v>64.912280701754398</c:v>
                </c:pt>
                <c:pt idx="155">
                  <c:v>64.912280701754398</c:v>
                </c:pt>
                <c:pt idx="156">
                  <c:v>66.666666666666671</c:v>
                </c:pt>
                <c:pt idx="157">
                  <c:v>66.666666666666671</c:v>
                </c:pt>
                <c:pt idx="158">
                  <c:v>66.666666666666671</c:v>
                </c:pt>
                <c:pt idx="159">
                  <c:v>66.666666666666671</c:v>
                </c:pt>
                <c:pt idx="160">
                  <c:v>66.666666666666671</c:v>
                </c:pt>
                <c:pt idx="161">
                  <c:v>66.666666666666671</c:v>
                </c:pt>
                <c:pt idx="162">
                  <c:v>66.666666666666671</c:v>
                </c:pt>
                <c:pt idx="163">
                  <c:v>66.666666666666671</c:v>
                </c:pt>
                <c:pt idx="164">
                  <c:v>66.666666666666671</c:v>
                </c:pt>
                <c:pt idx="165">
                  <c:v>66.666666666666671</c:v>
                </c:pt>
                <c:pt idx="166">
                  <c:v>66.666666666666671</c:v>
                </c:pt>
                <c:pt idx="167">
                  <c:v>66.666666666666671</c:v>
                </c:pt>
                <c:pt idx="168">
                  <c:v>66.666666666666671</c:v>
                </c:pt>
                <c:pt idx="169">
                  <c:v>66.666666666666671</c:v>
                </c:pt>
                <c:pt idx="170">
                  <c:v>66.666666666666671</c:v>
                </c:pt>
                <c:pt idx="171">
                  <c:v>66.666666666666671</c:v>
                </c:pt>
                <c:pt idx="172">
                  <c:v>66.666666666666671</c:v>
                </c:pt>
                <c:pt idx="173">
                  <c:v>66.666666666666671</c:v>
                </c:pt>
                <c:pt idx="174">
                  <c:v>66.666666666666671</c:v>
                </c:pt>
                <c:pt idx="175">
                  <c:v>66.666666666666671</c:v>
                </c:pt>
                <c:pt idx="176">
                  <c:v>66.666666666666671</c:v>
                </c:pt>
                <c:pt idx="177">
                  <c:v>66.666666666666671</c:v>
                </c:pt>
                <c:pt idx="178">
                  <c:v>66.666666666666671</c:v>
                </c:pt>
                <c:pt idx="179">
                  <c:v>66.666666666666671</c:v>
                </c:pt>
                <c:pt idx="180">
                  <c:v>66.666666666666671</c:v>
                </c:pt>
                <c:pt idx="181">
                  <c:v>66.666666666666671</c:v>
                </c:pt>
                <c:pt idx="182">
                  <c:v>66.666666666666671</c:v>
                </c:pt>
                <c:pt idx="183">
                  <c:v>66.666666666666671</c:v>
                </c:pt>
                <c:pt idx="184">
                  <c:v>66.666666666666671</c:v>
                </c:pt>
                <c:pt idx="185">
                  <c:v>66.666666666666671</c:v>
                </c:pt>
                <c:pt idx="186">
                  <c:v>66.666666666666671</c:v>
                </c:pt>
                <c:pt idx="187">
                  <c:v>66.666666666666671</c:v>
                </c:pt>
                <c:pt idx="188">
                  <c:v>66.666666666666671</c:v>
                </c:pt>
                <c:pt idx="189">
                  <c:v>66.666666666666671</c:v>
                </c:pt>
                <c:pt idx="190">
                  <c:v>66.666666666666671</c:v>
                </c:pt>
                <c:pt idx="191">
                  <c:v>66.666666666666671</c:v>
                </c:pt>
                <c:pt idx="192">
                  <c:v>66.666666666666671</c:v>
                </c:pt>
                <c:pt idx="193">
                  <c:v>66.666666666666671</c:v>
                </c:pt>
                <c:pt idx="194">
                  <c:v>66.666666666666671</c:v>
                </c:pt>
                <c:pt idx="195">
                  <c:v>66.666666666666671</c:v>
                </c:pt>
                <c:pt idx="196">
                  <c:v>66.666666666666671</c:v>
                </c:pt>
                <c:pt idx="197">
                  <c:v>66.666666666666671</c:v>
                </c:pt>
                <c:pt idx="198">
                  <c:v>66.666666666666671</c:v>
                </c:pt>
                <c:pt idx="199">
                  <c:v>66.666666666666671</c:v>
                </c:pt>
                <c:pt idx="200">
                  <c:v>66.666666666666671</c:v>
                </c:pt>
                <c:pt idx="201">
                  <c:v>66.666666666666671</c:v>
                </c:pt>
                <c:pt idx="202">
                  <c:v>66.666666666666671</c:v>
                </c:pt>
                <c:pt idx="203">
                  <c:v>66.666666666666671</c:v>
                </c:pt>
                <c:pt idx="204">
                  <c:v>66.666666666666671</c:v>
                </c:pt>
                <c:pt idx="205">
                  <c:v>66.666666666666671</c:v>
                </c:pt>
                <c:pt idx="206">
                  <c:v>66.666666666666671</c:v>
                </c:pt>
                <c:pt idx="207">
                  <c:v>66.666666666666671</c:v>
                </c:pt>
                <c:pt idx="208">
                  <c:v>66.666666666666671</c:v>
                </c:pt>
                <c:pt idx="209">
                  <c:v>66.666666666666671</c:v>
                </c:pt>
                <c:pt idx="210">
                  <c:v>66.666666666666671</c:v>
                </c:pt>
                <c:pt idx="211">
                  <c:v>66.666666666666671</c:v>
                </c:pt>
                <c:pt idx="212">
                  <c:v>66.666666666666671</c:v>
                </c:pt>
                <c:pt idx="213">
                  <c:v>66.666666666666671</c:v>
                </c:pt>
                <c:pt idx="214">
                  <c:v>66.666666666666671</c:v>
                </c:pt>
                <c:pt idx="215">
                  <c:v>66.666666666666671</c:v>
                </c:pt>
                <c:pt idx="216">
                  <c:v>66.666666666666671</c:v>
                </c:pt>
                <c:pt idx="217">
                  <c:v>66.666666666666671</c:v>
                </c:pt>
                <c:pt idx="218">
                  <c:v>66.666666666666671</c:v>
                </c:pt>
                <c:pt idx="219">
                  <c:v>66.666666666666671</c:v>
                </c:pt>
                <c:pt idx="220">
                  <c:v>66.666666666666671</c:v>
                </c:pt>
                <c:pt idx="221">
                  <c:v>66.666666666666671</c:v>
                </c:pt>
                <c:pt idx="222">
                  <c:v>68.421052631578959</c:v>
                </c:pt>
                <c:pt idx="223">
                  <c:v>68.421052631578959</c:v>
                </c:pt>
                <c:pt idx="224">
                  <c:v>68.421052631578959</c:v>
                </c:pt>
                <c:pt idx="225">
                  <c:v>68.421052631578959</c:v>
                </c:pt>
                <c:pt idx="226">
                  <c:v>68.421052631578959</c:v>
                </c:pt>
                <c:pt idx="227">
                  <c:v>68.421052631578959</c:v>
                </c:pt>
                <c:pt idx="228">
                  <c:v>68.421052631578959</c:v>
                </c:pt>
                <c:pt idx="229">
                  <c:v>68.421052631578959</c:v>
                </c:pt>
                <c:pt idx="230">
                  <c:v>68.421052631578959</c:v>
                </c:pt>
                <c:pt idx="231">
                  <c:v>68.421052631578959</c:v>
                </c:pt>
                <c:pt idx="232">
                  <c:v>68.421052631578959</c:v>
                </c:pt>
                <c:pt idx="233">
                  <c:v>68.421052631578959</c:v>
                </c:pt>
                <c:pt idx="234">
                  <c:v>68.421052631578959</c:v>
                </c:pt>
                <c:pt idx="235">
                  <c:v>68.421052631578959</c:v>
                </c:pt>
                <c:pt idx="236">
                  <c:v>68.421052631578959</c:v>
                </c:pt>
                <c:pt idx="237">
                  <c:v>68.421052631578959</c:v>
                </c:pt>
                <c:pt idx="238">
                  <c:v>68.421052631578959</c:v>
                </c:pt>
                <c:pt idx="239">
                  <c:v>68.421052631578959</c:v>
                </c:pt>
                <c:pt idx="240">
                  <c:v>68.421052631578959</c:v>
                </c:pt>
                <c:pt idx="241">
                  <c:v>68.421052631578959</c:v>
                </c:pt>
                <c:pt idx="242">
                  <c:v>68.421052631578959</c:v>
                </c:pt>
                <c:pt idx="243">
                  <c:v>68.421052631578959</c:v>
                </c:pt>
                <c:pt idx="244">
                  <c:v>68.421052631578959</c:v>
                </c:pt>
                <c:pt idx="245">
                  <c:v>68.421052631578959</c:v>
                </c:pt>
                <c:pt idx="246">
                  <c:v>68.421052631578959</c:v>
                </c:pt>
                <c:pt idx="247">
                  <c:v>68.421052631578959</c:v>
                </c:pt>
                <c:pt idx="248">
                  <c:v>68.421052631578959</c:v>
                </c:pt>
                <c:pt idx="249">
                  <c:v>68.421052631578959</c:v>
                </c:pt>
                <c:pt idx="250">
                  <c:v>68.421052631578959</c:v>
                </c:pt>
                <c:pt idx="251">
                  <c:v>68.421052631578959</c:v>
                </c:pt>
                <c:pt idx="252">
                  <c:v>68.421052631578959</c:v>
                </c:pt>
                <c:pt idx="253">
                  <c:v>68.421052631578959</c:v>
                </c:pt>
                <c:pt idx="254">
                  <c:v>70.175438596491233</c:v>
                </c:pt>
                <c:pt idx="255">
                  <c:v>70.175438596491233</c:v>
                </c:pt>
                <c:pt idx="256">
                  <c:v>70.175438596491233</c:v>
                </c:pt>
                <c:pt idx="257">
                  <c:v>70.175438596491233</c:v>
                </c:pt>
                <c:pt idx="258">
                  <c:v>70.175438596491233</c:v>
                </c:pt>
                <c:pt idx="259">
                  <c:v>70.175438596491233</c:v>
                </c:pt>
                <c:pt idx="260">
                  <c:v>70.175438596491233</c:v>
                </c:pt>
                <c:pt idx="261">
                  <c:v>70.175438596491233</c:v>
                </c:pt>
                <c:pt idx="262">
                  <c:v>70.175438596491233</c:v>
                </c:pt>
                <c:pt idx="263">
                  <c:v>70.175438596491233</c:v>
                </c:pt>
                <c:pt idx="264">
                  <c:v>70.175438596491233</c:v>
                </c:pt>
                <c:pt idx="265">
                  <c:v>70.175438596491233</c:v>
                </c:pt>
                <c:pt idx="266">
                  <c:v>71.929824561403521</c:v>
                </c:pt>
                <c:pt idx="267">
                  <c:v>71.929824561403521</c:v>
                </c:pt>
                <c:pt idx="268">
                  <c:v>71.929824561403521</c:v>
                </c:pt>
                <c:pt idx="269">
                  <c:v>71.929824561403521</c:v>
                </c:pt>
                <c:pt idx="270">
                  <c:v>71.929824561403521</c:v>
                </c:pt>
                <c:pt idx="271">
                  <c:v>71.929824561403521</c:v>
                </c:pt>
                <c:pt idx="272">
                  <c:v>71.929824561403521</c:v>
                </c:pt>
                <c:pt idx="273">
                  <c:v>71.929824561403521</c:v>
                </c:pt>
                <c:pt idx="274">
                  <c:v>71.929824561403521</c:v>
                </c:pt>
                <c:pt idx="275">
                  <c:v>71.929824561403521</c:v>
                </c:pt>
                <c:pt idx="276">
                  <c:v>71.929824561403521</c:v>
                </c:pt>
                <c:pt idx="277">
                  <c:v>71.929824561403521</c:v>
                </c:pt>
                <c:pt idx="278">
                  <c:v>71.929824561403521</c:v>
                </c:pt>
                <c:pt idx="279">
                  <c:v>71.929824561403521</c:v>
                </c:pt>
                <c:pt idx="280">
                  <c:v>71.929824561403521</c:v>
                </c:pt>
                <c:pt idx="281">
                  <c:v>71.929824561403521</c:v>
                </c:pt>
                <c:pt idx="282">
                  <c:v>71.929824561403521</c:v>
                </c:pt>
                <c:pt idx="283">
                  <c:v>71.929824561403521</c:v>
                </c:pt>
                <c:pt idx="284">
                  <c:v>71.929824561403521</c:v>
                </c:pt>
                <c:pt idx="285">
                  <c:v>71.929824561403521</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71.929824561403521</c:v>
                </c:pt>
                <c:pt idx="305">
                  <c:v>71.929824561403521</c:v>
                </c:pt>
                <c:pt idx="306">
                  <c:v>71.929824561403521</c:v>
                </c:pt>
                <c:pt idx="307">
                  <c:v>71.929824561403521</c:v>
                </c:pt>
                <c:pt idx="308">
                  <c:v>71.929824561403521</c:v>
                </c:pt>
                <c:pt idx="309">
                  <c:v>71.929824561403521</c:v>
                </c:pt>
                <c:pt idx="310">
                  <c:v>71.929824561403521</c:v>
                </c:pt>
                <c:pt idx="311">
                  <c:v>71.929824561403521</c:v>
                </c:pt>
                <c:pt idx="312">
                  <c:v>71.929824561403521</c:v>
                </c:pt>
                <c:pt idx="313">
                  <c:v>71.929824561403521</c:v>
                </c:pt>
                <c:pt idx="314">
                  <c:v>71.929824561403521</c:v>
                </c:pt>
                <c:pt idx="315">
                  <c:v>71.929824561403521</c:v>
                </c:pt>
                <c:pt idx="316">
                  <c:v>71.929824561403521</c:v>
                </c:pt>
                <c:pt idx="317">
                  <c:v>71.929824561403521</c:v>
                </c:pt>
                <c:pt idx="318">
                  <c:v>71.929824561403521</c:v>
                </c:pt>
                <c:pt idx="319">
                  <c:v>73.684210526315795</c:v>
                </c:pt>
                <c:pt idx="320">
                  <c:v>73.684210526315795</c:v>
                </c:pt>
                <c:pt idx="321">
                  <c:v>73.684210526315795</c:v>
                </c:pt>
                <c:pt idx="322">
                  <c:v>73.684210526315795</c:v>
                </c:pt>
                <c:pt idx="323">
                  <c:v>73.684210526315795</c:v>
                </c:pt>
                <c:pt idx="324">
                  <c:v>73.684210526315795</c:v>
                </c:pt>
                <c:pt idx="325">
                  <c:v>73.684210526315795</c:v>
                </c:pt>
                <c:pt idx="326">
                  <c:v>73.684210526315795</c:v>
                </c:pt>
                <c:pt idx="327">
                  <c:v>73.684210526315795</c:v>
                </c:pt>
                <c:pt idx="328">
                  <c:v>73.684210526315795</c:v>
                </c:pt>
                <c:pt idx="329">
                  <c:v>73.684210526315795</c:v>
                </c:pt>
                <c:pt idx="330">
                  <c:v>73.684210526315795</c:v>
                </c:pt>
                <c:pt idx="331">
                  <c:v>73.684210526315795</c:v>
                </c:pt>
                <c:pt idx="332">
                  <c:v>73.684210526315795</c:v>
                </c:pt>
                <c:pt idx="333">
                  <c:v>73.684210526315795</c:v>
                </c:pt>
                <c:pt idx="334">
                  <c:v>73.684210526315795</c:v>
                </c:pt>
                <c:pt idx="335">
                  <c:v>73.684210526315795</c:v>
                </c:pt>
                <c:pt idx="336">
                  <c:v>73.684210526315795</c:v>
                </c:pt>
                <c:pt idx="337">
                  <c:v>73.684210526315795</c:v>
                </c:pt>
                <c:pt idx="338">
                  <c:v>73.684210526315795</c:v>
                </c:pt>
                <c:pt idx="339">
                  <c:v>73.684210526315795</c:v>
                </c:pt>
                <c:pt idx="340">
                  <c:v>73.684210526315795</c:v>
                </c:pt>
                <c:pt idx="341">
                  <c:v>73.684210526315795</c:v>
                </c:pt>
                <c:pt idx="342">
                  <c:v>73.684210526315795</c:v>
                </c:pt>
                <c:pt idx="343">
                  <c:v>73.684210526315795</c:v>
                </c:pt>
                <c:pt idx="344">
                  <c:v>73.684210526315795</c:v>
                </c:pt>
                <c:pt idx="345">
                  <c:v>73.684210526315795</c:v>
                </c:pt>
                <c:pt idx="346">
                  <c:v>73.684210526315795</c:v>
                </c:pt>
                <c:pt idx="347">
                  <c:v>73.684210526315795</c:v>
                </c:pt>
                <c:pt idx="348">
                  <c:v>73.684210526315795</c:v>
                </c:pt>
                <c:pt idx="349">
                  <c:v>73.684210526315795</c:v>
                </c:pt>
                <c:pt idx="350">
                  <c:v>73.684210526315795</c:v>
                </c:pt>
                <c:pt idx="351">
                  <c:v>73.684210526315795</c:v>
                </c:pt>
                <c:pt idx="352">
                  <c:v>73.684210526315795</c:v>
                </c:pt>
                <c:pt idx="353">
                  <c:v>73.684210526315795</c:v>
                </c:pt>
                <c:pt idx="354">
                  <c:v>75.438596491228083</c:v>
                </c:pt>
                <c:pt idx="355">
                  <c:v>75.438596491228083</c:v>
                </c:pt>
                <c:pt idx="356">
                  <c:v>75.438596491228083</c:v>
                </c:pt>
                <c:pt idx="357">
                  <c:v>75.438596491228083</c:v>
                </c:pt>
                <c:pt idx="358">
                  <c:v>75.438596491228083</c:v>
                </c:pt>
                <c:pt idx="359">
                  <c:v>75.438596491228083</c:v>
                </c:pt>
                <c:pt idx="360">
                  <c:v>75.438596491228083</c:v>
                </c:pt>
                <c:pt idx="361">
                  <c:v>75.438596491228083</c:v>
                </c:pt>
                <c:pt idx="362">
                  <c:v>75.438596491228083</c:v>
                </c:pt>
                <c:pt idx="363">
                  <c:v>75.438596491228083</c:v>
                </c:pt>
                <c:pt idx="364">
                  <c:v>75.438596491228083</c:v>
                </c:pt>
                <c:pt idx="365">
                  <c:v>75.438596491228083</c:v>
                </c:pt>
                <c:pt idx="366">
                  <c:v>75.438596491228083</c:v>
                </c:pt>
                <c:pt idx="367">
                  <c:v>75.438596491228083</c:v>
                </c:pt>
                <c:pt idx="368">
                  <c:v>75.438596491228083</c:v>
                </c:pt>
                <c:pt idx="369">
                  <c:v>75.438596491228083</c:v>
                </c:pt>
                <c:pt idx="370">
                  <c:v>75.438596491228083</c:v>
                </c:pt>
                <c:pt idx="371">
                  <c:v>75.438596491228083</c:v>
                </c:pt>
                <c:pt idx="372">
                  <c:v>75.438596491228083</c:v>
                </c:pt>
                <c:pt idx="373">
                  <c:v>75.438596491228083</c:v>
                </c:pt>
                <c:pt idx="374">
                  <c:v>75.438596491228083</c:v>
                </c:pt>
                <c:pt idx="375">
                  <c:v>75.438596491228083</c:v>
                </c:pt>
                <c:pt idx="376">
                  <c:v>75.438596491228083</c:v>
                </c:pt>
                <c:pt idx="377">
                  <c:v>75.438596491228083</c:v>
                </c:pt>
                <c:pt idx="378">
                  <c:v>75.438596491228083</c:v>
                </c:pt>
                <c:pt idx="379">
                  <c:v>75.438596491228083</c:v>
                </c:pt>
                <c:pt idx="380">
                  <c:v>75.438596491228083</c:v>
                </c:pt>
                <c:pt idx="381">
                  <c:v>75.438596491228083</c:v>
                </c:pt>
                <c:pt idx="382">
                  <c:v>75.438596491228083</c:v>
                </c:pt>
                <c:pt idx="383">
                  <c:v>75.438596491228083</c:v>
                </c:pt>
                <c:pt idx="384">
                  <c:v>75.438596491228083</c:v>
                </c:pt>
                <c:pt idx="385">
                  <c:v>75.438596491228083</c:v>
                </c:pt>
                <c:pt idx="386">
                  <c:v>75.438596491228083</c:v>
                </c:pt>
                <c:pt idx="387">
                  <c:v>75.438596491228083</c:v>
                </c:pt>
                <c:pt idx="388">
                  <c:v>77.192982456140356</c:v>
                </c:pt>
                <c:pt idx="389">
                  <c:v>77.192982456140356</c:v>
                </c:pt>
                <c:pt idx="390">
                  <c:v>77.192982456140356</c:v>
                </c:pt>
                <c:pt idx="391">
                  <c:v>77.192982456140356</c:v>
                </c:pt>
                <c:pt idx="392">
                  <c:v>77.192982456140356</c:v>
                </c:pt>
                <c:pt idx="393">
                  <c:v>77.192982456140356</c:v>
                </c:pt>
                <c:pt idx="394">
                  <c:v>77.192982456140356</c:v>
                </c:pt>
                <c:pt idx="395">
                  <c:v>77.192982456140356</c:v>
                </c:pt>
                <c:pt idx="396">
                  <c:v>77.192982456140356</c:v>
                </c:pt>
                <c:pt idx="397">
                  <c:v>77.192982456140356</c:v>
                </c:pt>
                <c:pt idx="398">
                  <c:v>77.192982456140356</c:v>
                </c:pt>
                <c:pt idx="399">
                  <c:v>77.192982456140356</c:v>
                </c:pt>
                <c:pt idx="400">
                  <c:v>77.192982456140356</c:v>
                </c:pt>
                <c:pt idx="401">
                  <c:v>77.192982456140356</c:v>
                </c:pt>
                <c:pt idx="402">
                  <c:v>77.192982456140356</c:v>
                </c:pt>
                <c:pt idx="403">
                  <c:v>77.192982456140356</c:v>
                </c:pt>
                <c:pt idx="404">
                  <c:v>77.192982456140356</c:v>
                </c:pt>
                <c:pt idx="405">
                  <c:v>77.192982456140356</c:v>
                </c:pt>
                <c:pt idx="406">
                  <c:v>77.192982456140356</c:v>
                </c:pt>
                <c:pt idx="407">
                  <c:v>77.192982456140356</c:v>
                </c:pt>
                <c:pt idx="408">
                  <c:v>77.192982456140356</c:v>
                </c:pt>
                <c:pt idx="409">
                  <c:v>77.192982456140356</c:v>
                </c:pt>
                <c:pt idx="410">
                  <c:v>77.192982456140356</c:v>
                </c:pt>
                <c:pt idx="411">
                  <c:v>77.192982456140356</c:v>
                </c:pt>
                <c:pt idx="412">
                  <c:v>77.192982456140356</c:v>
                </c:pt>
                <c:pt idx="413">
                  <c:v>77.192982456140356</c:v>
                </c:pt>
                <c:pt idx="414">
                  <c:v>77.192982456140356</c:v>
                </c:pt>
                <c:pt idx="415">
                  <c:v>77.192982456140356</c:v>
                </c:pt>
                <c:pt idx="416">
                  <c:v>77.192982456140356</c:v>
                </c:pt>
                <c:pt idx="417">
                  <c:v>77.192982456140356</c:v>
                </c:pt>
                <c:pt idx="418">
                  <c:v>77.192982456140356</c:v>
                </c:pt>
                <c:pt idx="419">
                  <c:v>77.192982456140356</c:v>
                </c:pt>
                <c:pt idx="420">
                  <c:v>77.192982456140356</c:v>
                </c:pt>
                <c:pt idx="421">
                  <c:v>77.192982456140356</c:v>
                </c:pt>
                <c:pt idx="422">
                  <c:v>77.192982456140356</c:v>
                </c:pt>
                <c:pt idx="423">
                  <c:v>77.192982456140356</c:v>
                </c:pt>
                <c:pt idx="424">
                  <c:v>77.192982456140356</c:v>
                </c:pt>
                <c:pt idx="425">
                  <c:v>77.192982456140356</c:v>
                </c:pt>
                <c:pt idx="426">
                  <c:v>77.192982456140356</c:v>
                </c:pt>
                <c:pt idx="427">
                  <c:v>77.192982456140356</c:v>
                </c:pt>
                <c:pt idx="428">
                  <c:v>77.192982456140356</c:v>
                </c:pt>
                <c:pt idx="429">
                  <c:v>77.192982456140356</c:v>
                </c:pt>
                <c:pt idx="430">
                  <c:v>77.192982456140356</c:v>
                </c:pt>
                <c:pt idx="431">
                  <c:v>77.192982456140356</c:v>
                </c:pt>
                <c:pt idx="432">
                  <c:v>77.192982456140356</c:v>
                </c:pt>
                <c:pt idx="433">
                  <c:v>77.192982456140356</c:v>
                </c:pt>
                <c:pt idx="434">
                  <c:v>77.192982456140356</c:v>
                </c:pt>
                <c:pt idx="435">
                  <c:v>77.192982456140356</c:v>
                </c:pt>
                <c:pt idx="436">
                  <c:v>77.192982456140356</c:v>
                </c:pt>
                <c:pt idx="437">
                  <c:v>78.947368421052644</c:v>
                </c:pt>
                <c:pt idx="438">
                  <c:v>78.947368421052644</c:v>
                </c:pt>
                <c:pt idx="439">
                  <c:v>78.947368421052644</c:v>
                </c:pt>
                <c:pt idx="440">
                  <c:v>78.947368421052644</c:v>
                </c:pt>
                <c:pt idx="441">
                  <c:v>78.947368421052644</c:v>
                </c:pt>
                <c:pt idx="442">
                  <c:v>78.947368421052644</c:v>
                </c:pt>
                <c:pt idx="443">
                  <c:v>78.947368421052644</c:v>
                </c:pt>
                <c:pt idx="444">
                  <c:v>78.947368421052644</c:v>
                </c:pt>
                <c:pt idx="445">
                  <c:v>78.947368421052644</c:v>
                </c:pt>
                <c:pt idx="446">
                  <c:v>78.947368421052644</c:v>
                </c:pt>
                <c:pt idx="447">
                  <c:v>78.947368421052644</c:v>
                </c:pt>
                <c:pt idx="448">
                  <c:v>78.947368421052644</c:v>
                </c:pt>
                <c:pt idx="449">
                  <c:v>78.947368421052644</c:v>
                </c:pt>
                <c:pt idx="450">
                  <c:v>78.947368421052644</c:v>
                </c:pt>
                <c:pt idx="451">
                  <c:v>78.947368421052644</c:v>
                </c:pt>
                <c:pt idx="452">
                  <c:v>78.947368421052644</c:v>
                </c:pt>
                <c:pt idx="453">
                  <c:v>78.947368421052644</c:v>
                </c:pt>
                <c:pt idx="454">
                  <c:v>78.947368421052644</c:v>
                </c:pt>
                <c:pt idx="455">
                  <c:v>78.947368421052644</c:v>
                </c:pt>
                <c:pt idx="456">
                  <c:v>78.947368421052644</c:v>
                </c:pt>
                <c:pt idx="457">
                  <c:v>78.947368421052644</c:v>
                </c:pt>
                <c:pt idx="458">
                  <c:v>78.947368421052644</c:v>
                </c:pt>
                <c:pt idx="459">
                  <c:v>78.947368421052644</c:v>
                </c:pt>
                <c:pt idx="460">
                  <c:v>78.947368421052644</c:v>
                </c:pt>
                <c:pt idx="461">
                  <c:v>78.947368421052644</c:v>
                </c:pt>
                <c:pt idx="462">
                  <c:v>78.947368421052644</c:v>
                </c:pt>
                <c:pt idx="463">
                  <c:v>78.947368421052644</c:v>
                </c:pt>
                <c:pt idx="464">
                  <c:v>78.947368421052644</c:v>
                </c:pt>
                <c:pt idx="465">
                  <c:v>78.947368421052644</c:v>
                </c:pt>
                <c:pt idx="466">
                  <c:v>78.947368421052644</c:v>
                </c:pt>
                <c:pt idx="467">
                  <c:v>78.947368421052644</c:v>
                </c:pt>
                <c:pt idx="468">
                  <c:v>78.947368421052644</c:v>
                </c:pt>
                <c:pt idx="469">
                  <c:v>78.947368421052644</c:v>
                </c:pt>
                <c:pt idx="470">
                  <c:v>78.947368421052644</c:v>
                </c:pt>
                <c:pt idx="471">
                  <c:v>78.947368421052644</c:v>
                </c:pt>
                <c:pt idx="472">
                  <c:v>78.947368421052644</c:v>
                </c:pt>
                <c:pt idx="473">
                  <c:v>78.947368421052644</c:v>
                </c:pt>
                <c:pt idx="474">
                  <c:v>78.947368421052644</c:v>
                </c:pt>
                <c:pt idx="475">
                  <c:v>78.947368421052644</c:v>
                </c:pt>
                <c:pt idx="476">
                  <c:v>78.947368421052644</c:v>
                </c:pt>
                <c:pt idx="477">
                  <c:v>78.947368421052644</c:v>
                </c:pt>
                <c:pt idx="478">
                  <c:v>78.947368421052644</c:v>
                </c:pt>
                <c:pt idx="479">
                  <c:v>78.947368421052644</c:v>
                </c:pt>
                <c:pt idx="480">
                  <c:v>78.947368421052644</c:v>
                </c:pt>
                <c:pt idx="481">
                  <c:v>78.947368421052644</c:v>
                </c:pt>
                <c:pt idx="482">
                  <c:v>78.947368421052644</c:v>
                </c:pt>
                <c:pt idx="483">
                  <c:v>78.947368421052644</c:v>
                </c:pt>
                <c:pt idx="484">
                  <c:v>78.947368421052644</c:v>
                </c:pt>
                <c:pt idx="485">
                  <c:v>78.947368421052644</c:v>
                </c:pt>
                <c:pt idx="486">
                  <c:v>78.947368421052644</c:v>
                </c:pt>
                <c:pt idx="487">
                  <c:v>78.947368421052644</c:v>
                </c:pt>
                <c:pt idx="488">
                  <c:v>78.947368421052644</c:v>
                </c:pt>
                <c:pt idx="489">
                  <c:v>78.947368421052644</c:v>
                </c:pt>
                <c:pt idx="490">
                  <c:v>78.947368421052644</c:v>
                </c:pt>
                <c:pt idx="491">
                  <c:v>78.947368421052644</c:v>
                </c:pt>
                <c:pt idx="492">
                  <c:v>78.947368421052644</c:v>
                </c:pt>
                <c:pt idx="493">
                  <c:v>78.947368421052644</c:v>
                </c:pt>
                <c:pt idx="494">
                  <c:v>78.947368421052644</c:v>
                </c:pt>
                <c:pt idx="495">
                  <c:v>78.947368421052644</c:v>
                </c:pt>
                <c:pt idx="496">
                  <c:v>78.947368421052644</c:v>
                </c:pt>
                <c:pt idx="497">
                  <c:v>78.947368421052644</c:v>
                </c:pt>
                <c:pt idx="498">
                  <c:v>78.947368421052644</c:v>
                </c:pt>
                <c:pt idx="499">
                  <c:v>78.947368421052644</c:v>
                </c:pt>
                <c:pt idx="500">
                  <c:v>78.947368421052644</c:v>
                </c:pt>
                <c:pt idx="501">
                  <c:v>78.947368421052644</c:v>
                </c:pt>
                <c:pt idx="502">
                  <c:v>78.947368421052644</c:v>
                </c:pt>
                <c:pt idx="503">
                  <c:v>78.947368421052644</c:v>
                </c:pt>
                <c:pt idx="504">
                  <c:v>78.947368421052644</c:v>
                </c:pt>
                <c:pt idx="505">
                  <c:v>78.947368421052644</c:v>
                </c:pt>
                <c:pt idx="506">
                  <c:v>78.947368421052644</c:v>
                </c:pt>
                <c:pt idx="507">
                  <c:v>78.947368421052644</c:v>
                </c:pt>
                <c:pt idx="508">
                  <c:v>78.947368421052644</c:v>
                </c:pt>
                <c:pt idx="509">
                  <c:v>78.947368421052644</c:v>
                </c:pt>
                <c:pt idx="510">
                  <c:v>78.947368421052644</c:v>
                </c:pt>
                <c:pt idx="511">
                  <c:v>78.947368421052644</c:v>
                </c:pt>
                <c:pt idx="512">
                  <c:v>78.947368421052644</c:v>
                </c:pt>
                <c:pt idx="513">
                  <c:v>78.947368421052644</c:v>
                </c:pt>
                <c:pt idx="514">
                  <c:v>78.947368421052644</c:v>
                </c:pt>
                <c:pt idx="515">
                  <c:v>78.947368421052644</c:v>
                </c:pt>
                <c:pt idx="516">
                  <c:v>78.947368421052644</c:v>
                </c:pt>
                <c:pt idx="517">
                  <c:v>78.947368421052644</c:v>
                </c:pt>
                <c:pt idx="518">
                  <c:v>78.947368421052644</c:v>
                </c:pt>
                <c:pt idx="519">
                  <c:v>78.947368421052644</c:v>
                </c:pt>
                <c:pt idx="520">
                  <c:v>78.947368421052644</c:v>
                </c:pt>
                <c:pt idx="521">
                  <c:v>78.947368421052644</c:v>
                </c:pt>
                <c:pt idx="522">
                  <c:v>78.947368421052644</c:v>
                </c:pt>
                <c:pt idx="523">
                  <c:v>78.947368421052644</c:v>
                </c:pt>
                <c:pt idx="524">
                  <c:v>78.947368421052644</c:v>
                </c:pt>
                <c:pt idx="525">
                  <c:v>78.947368421052644</c:v>
                </c:pt>
                <c:pt idx="526">
                  <c:v>78.947368421052644</c:v>
                </c:pt>
                <c:pt idx="527">
                  <c:v>78.947368421052644</c:v>
                </c:pt>
                <c:pt idx="528">
                  <c:v>78.947368421052644</c:v>
                </c:pt>
                <c:pt idx="529">
                  <c:v>78.947368421052644</c:v>
                </c:pt>
                <c:pt idx="530">
                  <c:v>78.947368421052644</c:v>
                </c:pt>
                <c:pt idx="531">
                  <c:v>78.947368421052644</c:v>
                </c:pt>
                <c:pt idx="532">
                  <c:v>78.947368421052644</c:v>
                </c:pt>
                <c:pt idx="533">
                  <c:v>78.947368421052644</c:v>
                </c:pt>
                <c:pt idx="534">
                  <c:v>78.947368421052644</c:v>
                </c:pt>
                <c:pt idx="535">
                  <c:v>78.947368421052644</c:v>
                </c:pt>
                <c:pt idx="536">
                  <c:v>78.947368421052644</c:v>
                </c:pt>
                <c:pt idx="537">
                  <c:v>78.947368421052644</c:v>
                </c:pt>
                <c:pt idx="538">
                  <c:v>78.947368421052644</c:v>
                </c:pt>
                <c:pt idx="539">
                  <c:v>78.947368421052644</c:v>
                </c:pt>
                <c:pt idx="540">
                  <c:v>78.947368421052644</c:v>
                </c:pt>
                <c:pt idx="541">
                  <c:v>78.947368421052644</c:v>
                </c:pt>
                <c:pt idx="542">
                  <c:v>78.947368421052644</c:v>
                </c:pt>
                <c:pt idx="543">
                  <c:v>78.947368421052644</c:v>
                </c:pt>
                <c:pt idx="544">
                  <c:v>78.947368421052644</c:v>
                </c:pt>
                <c:pt idx="545">
                  <c:v>78.947368421052644</c:v>
                </c:pt>
                <c:pt idx="546">
                  <c:v>78.947368421052644</c:v>
                </c:pt>
                <c:pt idx="547">
                  <c:v>78.947368421052644</c:v>
                </c:pt>
                <c:pt idx="548">
                  <c:v>78.947368421052644</c:v>
                </c:pt>
                <c:pt idx="549">
                  <c:v>78.947368421052644</c:v>
                </c:pt>
                <c:pt idx="550">
                  <c:v>78.947368421052644</c:v>
                </c:pt>
                <c:pt idx="551">
                  <c:v>78.947368421052644</c:v>
                </c:pt>
                <c:pt idx="552">
                  <c:v>78.947368421052644</c:v>
                </c:pt>
                <c:pt idx="553">
                  <c:v>78.947368421052644</c:v>
                </c:pt>
                <c:pt idx="554">
                  <c:v>78.947368421052644</c:v>
                </c:pt>
                <c:pt idx="555">
                  <c:v>78.947368421052644</c:v>
                </c:pt>
                <c:pt idx="556">
                  <c:v>78.947368421052644</c:v>
                </c:pt>
                <c:pt idx="557">
                  <c:v>78.947368421052644</c:v>
                </c:pt>
                <c:pt idx="558">
                  <c:v>78.947368421052644</c:v>
                </c:pt>
                <c:pt idx="559">
                  <c:v>78.947368421052644</c:v>
                </c:pt>
                <c:pt idx="560">
                  <c:v>78.947368421052644</c:v>
                </c:pt>
                <c:pt idx="561">
                  <c:v>78.947368421052644</c:v>
                </c:pt>
                <c:pt idx="562">
                  <c:v>78.947368421052644</c:v>
                </c:pt>
                <c:pt idx="563">
                  <c:v>78.947368421052644</c:v>
                </c:pt>
                <c:pt idx="564">
                  <c:v>78.947368421052644</c:v>
                </c:pt>
                <c:pt idx="565">
                  <c:v>78.947368421052644</c:v>
                </c:pt>
                <c:pt idx="566">
                  <c:v>78.947368421052644</c:v>
                </c:pt>
                <c:pt idx="567">
                  <c:v>78.947368421052644</c:v>
                </c:pt>
                <c:pt idx="568">
                  <c:v>78.947368421052644</c:v>
                </c:pt>
                <c:pt idx="569">
                  <c:v>78.947368421052644</c:v>
                </c:pt>
                <c:pt idx="570">
                  <c:v>78.947368421052644</c:v>
                </c:pt>
                <c:pt idx="571">
                  <c:v>78.947368421052644</c:v>
                </c:pt>
                <c:pt idx="572">
                  <c:v>78.947368421052644</c:v>
                </c:pt>
                <c:pt idx="573">
                  <c:v>78.947368421052644</c:v>
                </c:pt>
                <c:pt idx="574">
                  <c:v>78.947368421052644</c:v>
                </c:pt>
                <c:pt idx="575">
                  <c:v>78.947368421052644</c:v>
                </c:pt>
                <c:pt idx="576">
                  <c:v>78.947368421052644</c:v>
                </c:pt>
                <c:pt idx="577">
                  <c:v>78.947368421052644</c:v>
                </c:pt>
                <c:pt idx="578">
                  <c:v>78.947368421052644</c:v>
                </c:pt>
                <c:pt idx="579">
                  <c:v>78.947368421052644</c:v>
                </c:pt>
                <c:pt idx="580">
                  <c:v>78.947368421052644</c:v>
                </c:pt>
                <c:pt idx="581">
                  <c:v>78.947368421052644</c:v>
                </c:pt>
                <c:pt idx="582">
                  <c:v>78.947368421052644</c:v>
                </c:pt>
                <c:pt idx="583">
                  <c:v>78.947368421052644</c:v>
                </c:pt>
                <c:pt idx="584">
                  <c:v>78.947368421052644</c:v>
                </c:pt>
                <c:pt idx="585">
                  <c:v>78.947368421052644</c:v>
                </c:pt>
                <c:pt idx="586">
                  <c:v>78.947368421052644</c:v>
                </c:pt>
                <c:pt idx="587">
                  <c:v>78.947368421052644</c:v>
                </c:pt>
                <c:pt idx="588">
                  <c:v>78.947368421052644</c:v>
                </c:pt>
                <c:pt idx="589">
                  <c:v>78.947368421052644</c:v>
                </c:pt>
                <c:pt idx="590">
                  <c:v>78.947368421052644</c:v>
                </c:pt>
                <c:pt idx="591">
                  <c:v>78.947368421052644</c:v>
                </c:pt>
                <c:pt idx="592">
                  <c:v>78.947368421052644</c:v>
                </c:pt>
                <c:pt idx="593">
                  <c:v>78.947368421052644</c:v>
                </c:pt>
                <c:pt idx="594">
                  <c:v>78.947368421052644</c:v>
                </c:pt>
                <c:pt idx="595">
                  <c:v>78.947368421052644</c:v>
                </c:pt>
                <c:pt idx="596">
                  <c:v>78.947368421052644</c:v>
                </c:pt>
                <c:pt idx="597">
                  <c:v>78.947368421052644</c:v>
                </c:pt>
                <c:pt idx="598">
                  <c:v>78.947368421052644</c:v>
                </c:pt>
                <c:pt idx="599">
                  <c:v>78.947368421052644</c:v>
                </c:pt>
                <c:pt idx="600">
                  <c:v>78.947368421052644</c:v>
                </c:pt>
                <c:pt idx="601">
                  <c:v>78.947368421052644</c:v>
                </c:pt>
                <c:pt idx="602">
                  <c:v>78.947368421052644</c:v>
                </c:pt>
                <c:pt idx="603">
                  <c:v>78.947368421052644</c:v>
                </c:pt>
                <c:pt idx="604">
                  <c:v>78.947368421052644</c:v>
                </c:pt>
                <c:pt idx="605">
                  <c:v>78.947368421052644</c:v>
                </c:pt>
                <c:pt idx="606">
                  <c:v>78.947368421052644</c:v>
                </c:pt>
                <c:pt idx="607">
                  <c:v>78.947368421052644</c:v>
                </c:pt>
                <c:pt idx="608">
                  <c:v>78.947368421052644</c:v>
                </c:pt>
                <c:pt idx="609">
                  <c:v>78.947368421052644</c:v>
                </c:pt>
                <c:pt idx="610">
                  <c:v>78.947368421052644</c:v>
                </c:pt>
                <c:pt idx="611">
                  <c:v>78.947368421052644</c:v>
                </c:pt>
                <c:pt idx="612">
                  <c:v>78.947368421052644</c:v>
                </c:pt>
                <c:pt idx="613">
                  <c:v>78.947368421052644</c:v>
                </c:pt>
                <c:pt idx="614">
                  <c:v>78.947368421052644</c:v>
                </c:pt>
                <c:pt idx="615">
                  <c:v>78.947368421052644</c:v>
                </c:pt>
                <c:pt idx="616">
                  <c:v>78.947368421052644</c:v>
                </c:pt>
                <c:pt idx="617">
                  <c:v>78.947368421052644</c:v>
                </c:pt>
                <c:pt idx="618">
                  <c:v>78.947368421052644</c:v>
                </c:pt>
                <c:pt idx="619">
                  <c:v>78.947368421052644</c:v>
                </c:pt>
                <c:pt idx="620">
                  <c:v>78.947368421052644</c:v>
                </c:pt>
                <c:pt idx="621">
                  <c:v>78.947368421052644</c:v>
                </c:pt>
                <c:pt idx="622">
                  <c:v>78.947368421052644</c:v>
                </c:pt>
                <c:pt idx="623">
                  <c:v>78.947368421052644</c:v>
                </c:pt>
                <c:pt idx="624">
                  <c:v>78.947368421052644</c:v>
                </c:pt>
                <c:pt idx="625">
                  <c:v>78.947368421052644</c:v>
                </c:pt>
                <c:pt idx="626">
                  <c:v>78.947368421052644</c:v>
                </c:pt>
                <c:pt idx="627">
                  <c:v>78.947368421052644</c:v>
                </c:pt>
                <c:pt idx="628">
                  <c:v>78.947368421052644</c:v>
                </c:pt>
                <c:pt idx="629">
                  <c:v>78.947368421052644</c:v>
                </c:pt>
                <c:pt idx="630">
                  <c:v>78.947368421052644</c:v>
                </c:pt>
                <c:pt idx="631">
                  <c:v>78.947368421052644</c:v>
                </c:pt>
                <c:pt idx="632">
                  <c:v>78.947368421052644</c:v>
                </c:pt>
                <c:pt idx="633">
                  <c:v>78.947368421052644</c:v>
                </c:pt>
                <c:pt idx="634">
                  <c:v>78.947368421052644</c:v>
                </c:pt>
                <c:pt idx="635">
                  <c:v>78.947368421052644</c:v>
                </c:pt>
                <c:pt idx="636">
                  <c:v>78.947368421052644</c:v>
                </c:pt>
                <c:pt idx="637">
                  <c:v>78.947368421052644</c:v>
                </c:pt>
                <c:pt idx="638">
                  <c:v>78.947368421052644</c:v>
                </c:pt>
                <c:pt idx="639">
                  <c:v>78.947368421052644</c:v>
                </c:pt>
                <c:pt idx="640">
                  <c:v>78.947368421052644</c:v>
                </c:pt>
                <c:pt idx="641">
                  <c:v>78.947368421052644</c:v>
                </c:pt>
                <c:pt idx="642">
                  <c:v>78.947368421052644</c:v>
                </c:pt>
                <c:pt idx="643">
                  <c:v>78.947368421052644</c:v>
                </c:pt>
                <c:pt idx="644">
                  <c:v>78.947368421052644</c:v>
                </c:pt>
                <c:pt idx="645">
                  <c:v>78.947368421052644</c:v>
                </c:pt>
                <c:pt idx="646">
                  <c:v>78.947368421052644</c:v>
                </c:pt>
                <c:pt idx="647">
                  <c:v>78.947368421052644</c:v>
                </c:pt>
                <c:pt idx="648">
                  <c:v>78.947368421052644</c:v>
                </c:pt>
                <c:pt idx="649">
                  <c:v>78.947368421052644</c:v>
                </c:pt>
                <c:pt idx="650">
                  <c:v>78.947368421052644</c:v>
                </c:pt>
                <c:pt idx="651">
                  <c:v>78.947368421052644</c:v>
                </c:pt>
                <c:pt idx="652">
                  <c:v>78.947368421052644</c:v>
                </c:pt>
                <c:pt idx="653">
                  <c:v>78.947368421052644</c:v>
                </c:pt>
                <c:pt idx="654">
                  <c:v>78.947368421052644</c:v>
                </c:pt>
                <c:pt idx="655">
                  <c:v>78.947368421052644</c:v>
                </c:pt>
                <c:pt idx="656">
                  <c:v>78.947368421052644</c:v>
                </c:pt>
                <c:pt idx="657">
                  <c:v>78.947368421052644</c:v>
                </c:pt>
                <c:pt idx="658">
                  <c:v>78.947368421052644</c:v>
                </c:pt>
                <c:pt idx="659">
                  <c:v>78.947368421052644</c:v>
                </c:pt>
                <c:pt idx="660">
                  <c:v>78.947368421052644</c:v>
                </c:pt>
                <c:pt idx="661">
                  <c:v>78.947368421052644</c:v>
                </c:pt>
                <c:pt idx="662">
                  <c:v>78.947368421052644</c:v>
                </c:pt>
                <c:pt idx="663">
                  <c:v>78.947368421052644</c:v>
                </c:pt>
                <c:pt idx="664">
                  <c:v>78.947368421052644</c:v>
                </c:pt>
                <c:pt idx="665">
                  <c:v>78.947368421052644</c:v>
                </c:pt>
                <c:pt idx="666">
                  <c:v>78.947368421052644</c:v>
                </c:pt>
                <c:pt idx="667">
                  <c:v>78.947368421052644</c:v>
                </c:pt>
                <c:pt idx="668">
                  <c:v>78.947368421052644</c:v>
                </c:pt>
                <c:pt idx="669">
                  <c:v>78.947368421052644</c:v>
                </c:pt>
                <c:pt idx="670">
                  <c:v>78.947368421052644</c:v>
                </c:pt>
                <c:pt idx="671">
                  <c:v>78.947368421052644</c:v>
                </c:pt>
                <c:pt idx="672">
                  <c:v>78.947368421052644</c:v>
                </c:pt>
                <c:pt idx="673">
                  <c:v>78.947368421052644</c:v>
                </c:pt>
                <c:pt idx="674">
                  <c:v>78.947368421052644</c:v>
                </c:pt>
                <c:pt idx="675">
                  <c:v>78.947368421052644</c:v>
                </c:pt>
                <c:pt idx="676">
                  <c:v>78.947368421052644</c:v>
                </c:pt>
                <c:pt idx="677">
                  <c:v>78.947368421052644</c:v>
                </c:pt>
                <c:pt idx="678">
                  <c:v>78.947368421052644</c:v>
                </c:pt>
                <c:pt idx="679">
                  <c:v>78.947368421052644</c:v>
                </c:pt>
                <c:pt idx="680">
                  <c:v>78.947368421052644</c:v>
                </c:pt>
                <c:pt idx="681">
                  <c:v>78.947368421052644</c:v>
                </c:pt>
                <c:pt idx="682">
                  <c:v>78.947368421052644</c:v>
                </c:pt>
                <c:pt idx="683">
                  <c:v>78.947368421052644</c:v>
                </c:pt>
                <c:pt idx="684">
                  <c:v>78.947368421052644</c:v>
                </c:pt>
                <c:pt idx="685">
                  <c:v>78.947368421052644</c:v>
                </c:pt>
                <c:pt idx="686">
                  <c:v>78.947368421052644</c:v>
                </c:pt>
                <c:pt idx="687">
                  <c:v>78.947368421052644</c:v>
                </c:pt>
                <c:pt idx="688">
                  <c:v>78.947368421052644</c:v>
                </c:pt>
                <c:pt idx="689">
                  <c:v>78.947368421052644</c:v>
                </c:pt>
                <c:pt idx="690">
                  <c:v>78.947368421052644</c:v>
                </c:pt>
                <c:pt idx="691">
                  <c:v>78.947368421052644</c:v>
                </c:pt>
                <c:pt idx="692">
                  <c:v>78.947368421052644</c:v>
                </c:pt>
                <c:pt idx="693">
                  <c:v>78.947368421052644</c:v>
                </c:pt>
                <c:pt idx="694">
                  <c:v>78.947368421052644</c:v>
                </c:pt>
                <c:pt idx="695">
                  <c:v>78.947368421052644</c:v>
                </c:pt>
                <c:pt idx="696">
                  <c:v>78.947368421052644</c:v>
                </c:pt>
                <c:pt idx="697">
                  <c:v>78.947368421052644</c:v>
                </c:pt>
                <c:pt idx="698">
                  <c:v>78.947368421052644</c:v>
                </c:pt>
                <c:pt idx="699">
                  <c:v>78.947368421052644</c:v>
                </c:pt>
                <c:pt idx="700">
                  <c:v>78.947368421052644</c:v>
                </c:pt>
                <c:pt idx="701">
                  <c:v>78.947368421052644</c:v>
                </c:pt>
                <c:pt idx="702">
                  <c:v>78.947368421052644</c:v>
                </c:pt>
                <c:pt idx="703">
                  <c:v>78.947368421052644</c:v>
                </c:pt>
                <c:pt idx="704">
                  <c:v>78.947368421052644</c:v>
                </c:pt>
                <c:pt idx="705">
                  <c:v>78.947368421052644</c:v>
                </c:pt>
                <c:pt idx="706">
                  <c:v>78.947368421052644</c:v>
                </c:pt>
                <c:pt idx="707">
                  <c:v>78.947368421052644</c:v>
                </c:pt>
                <c:pt idx="708">
                  <c:v>78.947368421052644</c:v>
                </c:pt>
                <c:pt idx="709">
                  <c:v>78.947368421052644</c:v>
                </c:pt>
                <c:pt idx="710">
                  <c:v>78.947368421052644</c:v>
                </c:pt>
                <c:pt idx="711">
                  <c:v>78.947368421052644</c:v>
                </c:pt>
                <c:pt idx="712">
                  <c:v>78.947368421052644</c:v>
                </c:pt>
                <c:pt idx="713">
                  <c:v>78.947368421052644</c:v>
                </c:pt>
                <c:pt idx="714">
                  <c:v>78.947368421052644</c:v>
                </c:pt>
                <c:pt idx="715">
                  <c:v>78.947368421052644</c:v>
                </c:pt>
                <c:pt idx="716">
                  <c:v>78.947368421052644</c:v>
                </c:pt>
                <c:pt idx="717">
                  <c:v>78.947368421052644</c:v>
                </c:pt>
                <c:pt idx="718">
                  <c:v>78.947368421052644</c:v>
                </c:pt>
                <c:pt idx="719">
                  <c:v>78.947368421052644</c:v>
                </c:pt>
                <c:pt idx="720">
                  <c:v>78.947368421052644</c:v>
                </c:pt>
                <c:pt idx="721">
                  <c:v>78.947368421052644</c:v>
                </c:pt>
                <c:pt idx="722">
                  <c:v>78.947368421052644</c:v>
                </c:pt>
                <c:pt idx="723">
                  <c:v>78.947368421052644</c:v>
                </c:pt>
                <c:pt idx="724">
                  <c:v>78.947368421052644</c:v>
                </c:pt>
                <c:pt idx="725">
                  <c:v>78.947368421052644</c:v>
                </c:pt>
                <c:pt idx="726">
                  <c:v>78.947368421052644</c:v>
                </c:pt>
                <c:pt idx="727">
                  <c:v>78.947368421052644</c:v>
                </c:pt>
                <c:pt idx="728">
                  <c:v>78.947368421052644</c:v>
                </c:pt>
                <c:pt idx="729">
                  <c:v>78.947368421052644</c:v>
                </c:pt>
                <c:pt idx="730">
                  <c:v>78.947368421052644</c:v>
                </c:pt>
                <c:pt idx="731">
                  <c:v>78.947368421052644</c:v>
                </c:pt>
                <c:pt idx="732">
                  <c:v>78.947368421052644</c:v>
                </c:pt>
                <c:pt idx="733">
                  <c:v>78.947368421052644</c:v>
                </c:pt>
                <c:pt idx="734">
                  <c:v>78.947368421052644</c:v>
                </c:pt>
                <c:pt idx="735">
                  <c:v>78.947368421052644</c:v>
                </c:pt>
                <c:pt idx="736">
                  <c:v>78.947368421052644</c:v>
                </c:pt>
                <c:pt idx="737">
                  <c:v>78.947368421052644</c:v>
                </c:pt>
                <c:pt idx="738">
                  <c:v>78.947368421052644</c:v>
                </c:pt>
                <c:pt idx="739">
                  <c:v>78.947368421052644</c:v>
                </c:pt>
                <c:pt idx="740">
                  <c:v>78.947368421052644</c:v>
                </c:pt>
                <c:pt idx="741">
                  <c:v>78.947368421052644</c:v>
                </c:pt>
                <c:pt idx="742">
                  <c:v>78.947368421052644</c:v>
                </c:pt>
                <c:pt idx="743">
                  <c:v>78.947368421052644</c:v>
                </c:pt>
                <c:pt idx="744">
                  <c:v>78.947368421052644</c:v>
                </c:pt>
                <c:pt idx="745">
                  <c:v>78.947368421052644</c:v>
                </c:pt>
                <c:pt idx="746">
                  <c:v>78.947368421052644</c:v>
                </c:pt>
                <c:pt idx="747">
                  <c:v>78.947368421052644</c:v>
                </c:pt>
                <c:pt idx="748">
                  <c:v>78.947368421052644</c:v>
                </c:pt>
                <c:pt idx="749">
                  <c:v>78.947368421052644</c:v>
                </c:pt>
                <c:pt idx="750">
                  <c:v>78.947368421052644</c:v>
                </c:pt>
                <c:pt idx="751">
                  <c:v>78.947368421052644</c:v>
                </c:pt>
                <c:pt idx="752">
                  <c:v>78.947368421052644</c:v>
                </c:pt>
                <c:pt idx="753">
                  <c:v>78.947368421052644</c:v>
                </c:pt>
                <c:pt idx="754">
                  <c:v>78.947368421052644</c:v>
                </c:pt>
                <c:pt idx="755">
                  <c:v>78.947368421052644</c:v>
                </c:pt>
                <c:pt idx="756">
                  <c:v>78.947368421052644</c:v>
                </c:pt>
                <c:pt idx="757">
                  <c:v>78.947368421052644</c:v>
                </c:pt>
                <c:pt idx="758">
                  <c:v>80.701754385964918</c:v>
                </c:pt>
                <c:pt idx="759">
                  <c:v>80.701754385964918</c:v>
                </c:pt>
                <c:pt idx="760">
                  <c:v>80.701754385964918</c:v>
                </c:pt>
                <c:pt idx="761">
                  <c:v>80.701754385964918</c:v>
                </c:pt>
                <c:pt idx="762">
                  <c:v>80.701754385964918</c:v>
                </c:pt>
                <c:pt idx="763">
                  <c:v>80.701754385964918</c:v>
                </c:pt>
                <c:pt idx="764">
                  <c:v>80.701754385964918</c:v>
                </c:pt>
                <c:pt idx="765">
                  <c:v>80.701754385964918</c:v>
                </c:pt>
                <c:pt idx="766">
                  <c:v>80.701754385964918</c:v>
                </c:pt>
                <c:pt idx="767">
                  <c:v>80.701754385964918</c:v>
                </c:pt>
                <c:pt idx="768">
                  <c:v>80.701754385964918</c:v>
                </c:pt>
                <c:pt idx="769">
                  <c:v>80.701754385964918</c:v>
                </c:pt>
                <c:pt idx="770">
                  <c:v>80.701754385964918</c:v>
                </c:pt>
                <c:pt idx="771">
                  <c:v>80.701754385964918</c:v>
                </c:pt>
                <c:pt idx="772">
                  <c:v>80.701754385964918</c:v>
                </c:pt>
                <c:pt idx="773">
                  <c:v>80.701754385964918</c:v>
                </c:pt>
                <c:pt idx="774">
                  <c:v>80.701754385964918</c:v>
                </c:pt>
                <c:pt idx="775">
                  <c:v>80.701754385964918</c:v>
                </c:pt>
                <c:pt idx="776">
                  <c:v>80.701754385964918</c:v>
                </c:pt>
                <c:pt idx="777">
                  <c:v>80.701754385964918</c:v>
                </c:pt>
                <c:pt idx="778">
                  <c:v>80.701754385964918</c:v>
                </c:pt>
                <c:pt idx="779">
                  <c:v>80.701754385964918</c:v>
                </c:pt>
                <c:pt idx="780">
                  <c:v>80.701754385964918</c:v>
                </c:pt>
                <c:pt idx="781">
                  <c:v>80.701754385964918</c:v>
                </c:pt>
                <c:pt idx="782">
                  <c:v>80.701754385964918</c:v>
                </c:pt>
                <c:pt idx="783">
                  <c:v>80.701754385964918</c:v>
                </c:pt>
                <c:pt idx="784">
                  <c:v>80.701754385964918</c:v>
                </c:pt>
                <c:pt idx="785">
                  <c:v>80.701754385964918</c:v>
                </c:pt>
                <c:pt idx="786">
                  <c:v>80.701754385964918</c:v>
                </c:pt>
                <c:pt idx="787">
                  <c:v>80.701754385964918</c:v>
                </c:pt>
                <c:pt idx="788">
                  <c:v>80.701754385964918</c:v>
                </c:pt>
                <c:pt idx="789">
                  <c:v>80.701754385964918</c:v>
                </c:pt>
                <c:pt idx="790">
                  <c:v>80.701754385964918</c:v>
                </c:pt>
                <c:pt idx="791">
                  <c:v>80.701754385964918</c:v>
                </c:pt>
                <c:pt idx="792">
                  <c:v>80.701754385964918</c:v>
                </c:pt>
                <c:pt idx="793">
                  <c:v>80.701754385964918</c:v>
                </c:pt>
                <c:pt idx="794">
                  <c:v>80.701754385964918</c:v>
                </c:pt>
                <c:pt idx="795">
                  <c:v>80.701754385964918</c:v>
                </c:pt>
                <c:pt idx="796">
                  <c:v>80.701754385964918</c:v>
                </c:pt>
                <c:pt idx="797">
                  <c:v>80.701754385964918</c:v>
                </c:pt>
                <c:pt idx="798">
                  <c:v>80.701754385964918</c:v>
                </c:pt>
                <c:pt idx="799">
                  <c:v>80.701754385964918</c:v>
                </c:pt>
                <c:pt idx="800">
                  <c:v>80.701754385964918</c:v>
                </c:pt>
                <c:pt idx="801">
                  <c:v>80.701754385964918</c:v>
                </c:pt>
                <c:pt idx="802">
                  <c:v>80.701754385964918</c:v>
                </c:pt>
                <c:pt idx="803">
                  <c:v>80.701754385964918</c:v>
                </c:pt>
                <c:pt idx="804">
                  <c:v>80.701754385964918</c:v>
                </c:pt>
                <c:pt idx="805">
                  <c:v>80.701754385964918</c:v>
                </c:pt>
                <c:pt idx="806">
                  <c:v>80.701754385964918</c:v>
                </c:pt>
                <c:pt idx="807">
                  <c:v>80.701754385964918</c:v>
                </c:pt>
                <c:pt idx="808">
                  <c:v>80.701754385964918</c:v>
                </c:pt>
                <c:pt idx="809">
                  <c:v>80.701754385964918</c:v>
                </c:pt>
                <c:pt idx="810">
                  <c:v>80.701754385964918</c:v>
                </c:pt>
                <c:pt idx="811">
                  <c:v>80.701754385964918</c:v>
                </c:pt>
                <c:pt idx="812">
                  <c:v>80.701754385964918</c:v>
                </c:pt>
                <c:pt idx="813">
                  <c:v>80.701754385964918</c:v>
                </c:pt>
                <c:pt idx="814">
                  <c:v>80.701754385964918</c:v>
                </c:pt>
                <c:pt idx="815">
                  <c:v>80.701754385964918</c:v>
                </c:pt>
                <c:pt idx="816">
                  <c:v>80.701754385964918</c:v>
                </c:pt>
                <c:pt idx="817">
                  <c:v>80.701754385964918</c:v>
                </c:pt>
                <c:pt idx="818">
                  <c:v>80.701754385964918</c:v>
                </c:pt>
                <c:pt idx="819">
                  <c:v>80.701754385964918</c:v>
                </c:pt>
                <c:pt idx="820">
                  <c:v>80.701754385964918</c:v>
                </c:pt>
                <c:pt idx="821">
                  <c:v>80.701754385964918</c:v>
                </c:pt>
                <c:pt idx="822">
                  <c:v>80.701754385964918</c:v>
                </c:pt>
                <c:pt idx="823">
                  <c:v>80.701754385964918</c:v>
                </c:pt>
                <c:pt idx="824">
                  <c:v>80.701754385964918</c:v>
                </c:pt>
                <c:pt idx="825">
                  <c:v>80.701754385964918</c:v>
                </c:pt>
                <c:pt idx="826">
                  <c:v>80.701754385964918</c:v>
                </c:pt>
                <c:pt idx="827">
                  <c:v>80.701754385964918</c:v>
                </c:pt>
                <c:pt idx="828">
                  <c:v>80.701754385964918</c:v>
                </c:pt>
                <c:pt idx="829">
                  <c:v>80.701754385964918</c:v>
                </c:pt>
                <c:pt idx="830">
                  <c:v>80.701754385964918</c:v>
                </c:pt>
                <c:pt idx="831">
                  <c:v>80.701754385964918</c:v>
                </c:pt>
                <c:pt idx="832">
                  <c:v>80.701754385964918</c:v>
                </c:pt>
                <c:pt idx="833">
                  <c:v>80.701754385964918</c:v>
                </c:pt>
                <c:pt idx="834">
                  <c:v>80.701754385964918</c:v>
                </c:pt>
                <c:pt idx="835">
                  <c:v>80.701754385964918</c:v>
                </c:pt>
                <c:pt idx="836">
                  <c:v>80.701754385964918</c:v>
                </c:pt>
                <c:pt idx="837">
                  <c:v>80.701754385964918</c:v>
                </c:pt>
                <c:pt idx="838">
                  <c:v>80.701754385964918</c:v>
                </c:pt>
                <c:pt idx="839">
                  <c:v>80.701754385964918</c:v>
                </c:pt>
                <c:pt idx="840">
                  <c:v>80.701754385964918</c:v>
                </c:pt>
                <c:pt idx="841">
                  <c:v>80.701754385964918</c:v>
                </c:pt>
                <c:pt idx="842">
                  <c:v>80.701754385964918</c:v>
                </c:pt>
                <c:pt idx="843">
                  <c:v>80.701754385964918</c:v>
                </c:pt>
                <c:pt idx="844">
                  <c:v>80.701754385964918</c:v>
                </c:pt>
                <c:pt idx="845">
                  <c:v>80.701754385964918</c:v>
                </c:pt>
                <c:pt idx="846">
                  <c:v>80.701754385964918</c:v>
                </c:pt>
                <c:pt idx="847">
                  <c:v>80.701754385964918</c:v>
                </c:pt>
                <c:pt idx="848">
                  <c:v>80.701754385964918</c:v>
                </c:pt>
                <c:pt idx="849">
                  <c:v>80.701754385964918</c:v>
                </c:pt>
                <c:pt idx="850">
                  <c:v>80.701754385964918</c:v>
                </c:pt>
                <c:pt idx="851">
                  <c:v>80.701754385964918</c:v>
                </c:pt>
                <c:pt idx="852">
                  <c:v>80.701754385964918</c:v>
                </c:pt>
                <c:pt idx="853">
                  <c:v>80.701754385964918</c:v>
                </c:pt>
                <c:pt idx="854">
                  <c:v>80.701754385964918</c:v>
                </c:pt>
                <c:pt idx="855">
                  <c:v>80.701754385964918</c:v>
                </c:pt>
                <c:pt idx="856">
                  <c:v>80.701754385964918</c:v>
                </c:pt>
                <c:pt idx="857">
                  <c:v>80.701754385964918</c:v>
                </c:pt>
                <c:pt idx="858">
                  <c:v>80.701754385964918</c:v>
                </c:pt>
                <c:pt idx="859">
                  <c:v>80.701754385964918</c:v>
                </c:pt>
                <c:pt idx="860">
                  <c:v>80.701754385964918</c:v>
                </c:pt>
                <c:pt idx="861">
                  <c:v>80.701754385964918</c:v>
                </c:pt>
                <c:pt idx="862">
                  <c:v>80.701754385964918</c:v>
                </c:pt>
                <c:pt idx="863">
                  <c:v>80.701754385964918</c:v>
                </c:pt>
                <c:pt idx="864">
                  <c:v>80.701754385964918</c:v>
                </c:pt>
                <c:pt idx="865">
                  <c:v>80.701754385964918</c:v>
                </c:pt>
                <c:pt idx="866">
                  <c:v>80.701754385964918</c:v>
                </c:pt>
                <c:pt idx="867">
                  <c:v>80.701754385964918</c:v>
                </c:pt>
                <c:pt idx="868">
                  <c:v>80.701754385964918</c:v>
                </c:pt>
                <c:pt idx="869">
                  <c:v>80.701754385964918</c:v>
                </c:pt>
                <c:pt idx="870">
                  <c:v>80.701754385964918</c:v>
                </c:pt>
                <c:pt idx="871">
                  <c:v>80.701754385964918</c:v>
                </c:pt>
                <c:pt idx="872">
                  <c:v>80.701754385964918</c:v>
                </c:pt>
                <c:pt idx="873">
                  <c:v>80.701754385964918</c:v>
                </c:pt>
                <c:pt idx="874">
                  <c:v>80.701754385964918</c:v>
                </c:pt>
                <c:pt idx="875">
                  <c:v>80.701754385964918</c:v>
                </c:pt>
                <c:pt idx="876">
                  <c:v>80.701754385964918</c:v>
                </c:pt>
                <c:pt idx="877">
                  <c:v>80.701754385964918</c:v>
                </c:pt>
                <c:pt idx="878">
                  <c:v>80.701754385964918</c:v>
                </c:pt>
                <c:pt idx="879">
                  <c:v>80.701754385964918</c:v>
                </c:pt>
                <c:pt idx="880">
                  <c:v>80.701754385964918</c:v>
                </c:pt>
                <c:pt idx="881">
                  <c:v>80.701754385964918</c:v>
                </c:pt>
                <c:pt idx="882">
                  <c:v>80.701754385964918</c:v>
                </c:pt>
                <c:pt idx="883">
                  <c:v>80.701754385964918</c:v>
                </c:pt>
                <c:pt idx="884">
                  <c:v>80.701754385964918</c:v>
                </c:pt>
                <c:pt idx="885">
                  <c:v>80.701754385964918</c:v>
                </c:pt>
                <c:pt idx="886">
                  <c:v>80.701754385964918</c:v>
                </c:pt>
                <c:pt idx="887">
                  <c:v>80.701754385964918</c:v>
                </c:pt>
                <c:pt idx="888">
                  <c:v>80.701754385964918</c:v>
                </c:pt>
                <c:pt idx="889">
                  <c:v>80.701754385964918</c:v>
                </c:pt>
                <c:pt idx="890">
                  <c:v>80.701754385964918</c:v>
                </c:pt>
                <c:pt idx="891">
                  <c:v>80.701754385964918</c:v>
                </c:pt>
                <c:pt idx="892">
                  <c:v>80.701754385964918</c:v>
                </c:pt>
                <c:pt idx="893">
                  <c:v>80.701754385964918</c:v>
                </c:pt>
                <c:pt idx="894">
                  <c:v>80.701754385964918</c:v>
                </c:pt>
                <c:pt idx="895">
                  <c:v>80.701754385964918</c:v>
                </c:pt>
                <c:pt idx="896">
                  <c:v>80.701754385964918</c:v>
                </c:pt>
                <c:pt idx="897">
                  <c:v>80.701754385964918</c:v>
                </c:pt>
                <c:pt idx="898">
                  <c:v>80.701754385964918</c:v>
                </c:pt>
                <c:pt idx="899">
                  <c:v>80.701754385964918</c:v>
                </c:pt>
                <c:pt idx="900">
                  <c:v>80.701754385964918</c:v>
                </c:pt>
                <c:pt idx="901">
                  <c:v>80.701754385964918</c:v>
                </c:pt>
                <c:pt idx="902">
                  <c:v>80.701754385964918</c:v>
                </c:pt>
                <c:pt idx="903">
                  <c:v>80.701754385964918</c:v>
                </c:pt>
                <c:pt idx="904">
                  <c:v>80.701754385964918</c:v>
                </c:pt>
                <c:pt idx="905">
                  <c:v>80.701754385964918</c:v>
                </c:pt>
                <c:pt idx="906">
                  <c:v>80.701754385964918</c:v>
                </c:pt>
                <c:pt idx="907">
                  <c:v>80.701754385964918</c:v>
                </c:pt>
                <c:pt idx="908">
                  <c:v>80.701754385964918</c:v>
                </c:pt>
                <c:pt idx="909">
                  <c:v>80.701754385964918</c:v>
                </c:pt>
                <c:pt idx="910">
                  <c:v>80.701754385964918</c:v>
                </c:pt>
                <c:pt idx="911">
                  <c:v>80.701754385964918</c:v>
                </c:pt>
                <c:pt idx="912">
                  <c:v>80.701754385964918</c:v>
                </c:pt>
                <c:pt idx="913">
                  <c:v>80.701754385964918</c:v>
                </c:pt>
                <c:pt idx="914">
                  <c:v>80.701754385964918</c:v>
                </c:pt>
                <c:pt idx="915">
                  <c:v>80.701754385964918</c:v>
                </c:pt>
                <c:pt idx="916">
                  <c:v>80.701754385964918</c:v>
                </c:pt>
                <c:pt idx="917">
                  <c:v>80.701754385964918</c:v>
                </c:pt>
                <c:pt idx="918">
                  <c:v>80.701754385964918</c:v>
                </c:pt>
                <c:pt idx="919">
                  <c:v>80.701754385964918</c:v>
                </c:pt>
                <c:pt idx="920">
                  <c:v>80.701754385964918</c:v>
                </c:pt>
                <c:pt idx="921">
                  <c:v>80.701754385964918</c:v>
                </c:pt>
                <c:pt idx="922">
                  <c:v>80.701754385964918</c:v>
                </c:pt>
                <c:pt idx="923">
                  <c:v>80.701754385964918</c:v>
                </c:pt>
                <c:pt idx="924">
                  <c:v>80.701754385964918</c:v>
                </c:pt>
                <c:pt idx="925">
                  <c:v>80.701754385964918</c:v>
                </c:pt>
                <c:pt idx="926">
                  <c:v>80.701754385964918</c:v>
                </c:pt>
                <c:pt idx="927">
                  <c:v>80.701754385964918</c:v>
                </c:pt>
                <c:pt idx="928">
                  <c:v>80.701754385964918</c:v>
                </c:pt>
                <c:pt idx="929">
                  <c:v>80.701754385964918</c:v>
                </c:pt>
                <c:pt idx="930">
                  <c:v>80.701754385964918</c:v>
                </c:pt>
                <c:pt idx="931">
                  <c:v>80.701754385964918</c:v>
                </c:pt>
                <c:pt idx="932">
                  <c:v>80.701754385964918</c:v>
                </c:pt>
                <c:pt idx="933">
                  <c:v>80.701754385964918</c:v>
                </c:pt>
                <c:pt idx="934">
                  <c:v>80.701754385964918</c:v>
                </c:pt>
                <c:pt idx="935">
                  <c:v>80.701754385964918</c:v>
                </c:pt>
                <c:pt idx="936">
                  <c:v>80.701754385964918</c:v>
                </c:pt>
                <c:pt idx="937">
                  <c:v>80.701754385964918</c:v>
                </c:pt>
                <c:pt idx="938">
                  <c:v>80.701754385964918</c:v>
                </c:pt>
                <c:pt idx="939">
                  <c:v>80.701754385964918</c:v>
                </c:pt>
                <c:pt idx="940">
                  <c:v>80.701754385964918</c:v>
                </c:pt>
                <c:pt idx="941">
                  <c:v>80.701754385964918</c:v>
                </c:pt>
                <c:pt idx="942">
                  <c:v>80.701754385964918</c:v>
                </c:pt>
                <c:pt idx="943">
                  <c:v>80.701754385964918</c:v>
                </c:pt>
                <c:pt idx="944">
                  <c:v>80.701754385964918</c:v>
                </c:pt>
                <c:pt idx="945">
                  <c:v>80.701754385964918</c:v>
                </c:pt>
                <c:pt idx="946">
                  <c:v>80.701754385964918</c:v>
                </c:pt>
                <c:pt idx="947">
                  <c:v>80.701754385964918</c:v>
                </c:pt>
                <c:pt idx="948">
                  <c:v>80.701754385964918</c:v>
                </c:pt>
                <c:pt idx="949">
                  <c:v>80.701754385964918</c:v>
                </c:pt>
                <c:pt idx="950">
                  <c:v>80.701754385964918</c:v>
                </c:pt>
                <c:pt idx="951">
                  <c:v>80.701754385964918</c:v>
                </c:pt>
                <c:pt idx="952">
                  <c:v>80.701754385964918</c:v>
                </c:pt>
                <c:pt idx="953">
                  <c:v>80.701754385964918</c:v>
                </c:pt>
                <c:pt idx="954">
                  <c:v>80.701754385964918</c:v>
                </c:pt>
                <c:pt idx="955">
                  <c:v>80.701754385964918</c:v>
                </c:pt>
                <c:pt idx="956">
                  <c:v>80.701754385964918</c:v>
                </c:pt>
                <c:pt idx="957">
                  <c:v>80.701754385964918</c:v>
                </c:pt>
                <c:pt idx="958">
                  <c:v>80.701754385964918</c:v>
                </c:pt>
                <c:pt idx="959">
                  <c:v>80.701754385964918</c:v>
                </c:pt>
                <c:pt idx="960">
                  <c:v>80.701754385964918</c:v>
                </c:pt>
                <c:pt idx="961">
                  <c:v>80.701754385964918</c:v>
                </c:pt>
                <c:pt idx="962">
                  <c:v>80.701754385964918</c:v>
                </c:pt>
                <c:pt idx="963">
                  <c:v>80.701754385964918</c:v>
                </c:pt>
                <c:pt idx="964">
                  <c:v>80.701754385964918</c:v>
                </c:pt>
                <c:pt idx="965">
                  <c:v>80.701754385964918</c:v>
                </c:pt>
                <c:pt idx="966">
                  <c:v>80.701754385964918</c:v>
                </c:pt>
                <c:pt idx="967">
                  <c:v>80.701754385964918</c:v>
                </c:pt>
                <c:pt idx="968">
                  <c:v>80.701754385964918</c:v>
                </c:pt>
                <c:pt idx="969">
                  <c:v>80.701754385964918</c:v>
                </c:pt>
                <c:pt idx="970">
                  <c:v>80.701754385964918</c:v>
                </c:pt>
                <c:pt idx="971">
                  <c:v>80.701754385964918</c:v>
                </c:pt>
                <c:pt idx="972">
                  <c:v>80.701754385964918</c:v>
                </c:pt>
                <c:pt idx="973">
                  <c:v>80.701754385964918</c:v>
                </c:pt>
                <c:pt idx="974">
                  <c:v>80.701754385964918</c:v>
                </c:pt>
                <c:pt idx="975">
                  <c:v>80.701754385964918</c:v>
                </c:pt>
                <c:pt idx="976">
                  <c:v>80.701754385964918</c:v>
                </c:pt>
                <c:pt idx="977">
                  <c:v>80.701754385964918</c:v>
                </c:pt>
                <c:pt idx="978">
                  <c:v>80.701754385964918</c:v>
                </c:pt>
                <c:pt idx="979">
                  <c:v>80.701754385964918</c:v>
                </c:pt>
                <c:pt idx="980">
                  <c:v>80.701754385964918</c:v>
                </c:pt>
                <c:pt idx="981">
                  <c:v>80.701754385964918</c:v>
                </c:pt>
                <c:pt idx="982">
                  <c:v>80.701754385964918</c:v>
                </c:pt>
                <c:pt idx="983">
                  <c:v>80.701754385964918</c:v>
                </c:pt>
                <c:pt idx="984">
                  <c:v>80.701754385964918</c:v>
                </c:pt>
                <c:pt idx="985">
                  <c:v>80.701754385964918</c:v>
                </c:pt>
                <c:pt idx="986">
                  <c:v>80.701754385964918</c:v>
                </c:pt>
                <c:pt idx="987">
                  <c:v>80.701754385964918</c:v>
                </c:pt>
                <c:pt idx="988">
                  <c:v>80.701754385964918</c:v>
                </c:pt>
                <c:pt idx="989">
                  <c:v>80.701754385964918</c:v>
                </c:pt>
                <c:pt idx="990">
                  <c:v>80.701754385964918</c:v>
                </c:pt>
                <c:pt idx="991">
                  <c:v>80.701754385964918</c:v>
                </c:pt>
                <c:pt idx="992">
                  <c:v>80.701754385964918</c:v>
                </c:pt>
                <c:pt idx="993">
                  <c:v>80.701754385964918</c:v>
                </c:pt>
                <c:pt idx="994">
                  <c:v>80.701754385964918</c:v>
                </c:pt>
                <c:pt idx="995">
                  <c:v>80.701754385964918</c:v>
                </c:pt>
                <c:pt idx="996">
                  <c:v>80.701754385964918</c:v>
                </c:pt>
                <c:pt idx="997">
                  <c:v>80.701754385964918</c:v>
                </c:pt>
                <c:pt idx="998">
                  <c:v>80.701754385964918</c:v>
                </c:pt>
                <c:pt idx="999">
                  <c:v>80.701754385964918</c:v>
                </c:pt>
                <c:pt idx="1000">
                  <c:v>80.701754385964918</c:v>
                </c:pt>
                <c:pt idx="1001">
                  <c:v>80.701754385964918</c:v>
                </c:pt>
                <c:pt idx="1002">
                  <c:v>80.701754385964918</c:v>
                </c:pt>
                <c:pt idx="1003">
                  <c:v>80.701754385964918</c:v>
                </c:pt>
                <c:pt idx="1004">
                  <c:v>80.701754385964918</c:v>
                </c:pt>
                <c:pt idx="1005">
                  <c:v>80.701754385964918</c:v>
                </c:pt>
                <c:pt idx="1006">
                  <c:v>80.701754385964918</c:v>
                </c:pt>
                <c:pt idx="1007">
                  <c:v>80.701754385964918</c:v>
                </c:pt>
                <c:pt idx="1008">
                  <c:v>80.701754385964918</c:v>
                </c:pt>
                <c:pt idx="1009">
                  <c:v>80.701754385964918</c:v>
                </c:pt>
                <c:pt idx="1010">
                  <c:v>80.701754385964918</c:v>
                </c:pt>
                <c:pt idx="1011">
                  <c:v>80.701754385964918</c:v>
                </c:pt>
                <c:pt idx="1012">
                  <c:v>80.701754385964918</c:v>
                </c:pt>
                <c:pt idx="1013">
                  <c:v>80.701754385964918</c:v>
                </c:pt>
                <c:pt idx="1014">
                  <c:v>80.701754385964918</c:v>
                </c:pt>
                <c:pt idx="1015">
                  <c:v>80.701754385964918</c:v>
                </c:pt>
                <c:pt idx="1016">
                  <c:v>80.701754385964918</c:v>
                </c:pt>
                <c:pt idx="1017">
                  <c:v>80.701754385964918</c:v>
                </c:pt>
                <c:pt idx="1018">
                  <c:v>80.701754385964918</c:v>
                </c:pt>
                <c:pt idx="1019">
                  <c:v>80.701754385964918</c:v>
                </c:pt>
                <c:pt idx="1020">
                  <c:v>80.701754385964918</c:v>
                </c:pt>
                <c:pt idx="1021">
                  <c:v>80.701754385964918</c:v>
                </c:pt>
                <c:pt idx="1022">
                  <c:v>80.701754385964918</c:v>
                </c:pt>
                <c:pt idx="1023">
                  <c:v>80.701754385964918</c:v>
                </c:pt>
                <c:pt idx="1024">
                  <c:v>80.701754385964918</c:v>
                </c:pt>
                <c:pt idx="1025">
                  <c:v>80.701754385964918</c:v>
                </c:pt>
                <c:pt idx="1026">
                  <c:v>80.701754385964918</c:v>
                </c:pt>
                <c:pt idx="1027">
                  <c:v>80.701754385964918</c:v>
                </c:pt>
                <c:pt idx="1028">
                  <c:v>80.701754385964918</c:v>
                </c:pt>
                <c:pt idx="1029">
                  <c:v>80.701754385964918</c:v>
                </c:pt>
                <c:pt idx="1030">
                  <c:v>80.701754385964918</c:v>
                </c:pt>
                <c:pt idx="1031">
                  <c:v>80.701754385964918</c:v>
                </c:pt>
                <c:pt idx="1032">
                  <c:v>80.701754385964918</c:v>
                </c:pt>
                <c:pt idx="1033">
                  <c:v>80.701754385964918</c:v>
                </c:pt>
                <c:pt idx="1034">
                  <c:v>80.701754385964918</c:v>
                </c:pt>
                <c:pt idx="1035">
                  <c:v>80.701754385964918</c:v>
                </c:pt>
                <c:pt idx="1036">
                  <c:v>80.701754385964918</c:v>
                </c:pt>
                <c:pt idx="1037">
                  <c:v>80.701754385964918</c:v>
                </c:pt>
                <c:pt idx="1038">
                  <c:v>80.701754385964918</c:v>
                </c:pt>
                <c:pt idx="1039">
                  <c:v>80.701754385964918</c:v>
                </c:pt>
                <c:pt idx="1040">
                  <c:v>80.701754385964918</c:v>
                </c:pt>
                <c:pt idx="1041">
                  <c:v>80.701754385964918</c:v>
                </c:pt>
                <c:pt idx="1042">
                  <c:v>80.701754385964918</c:v>
                </c:pt>
                <c:pt idx="1043">
                  <c:v>80.701754385964918</c:v>
                </c:pt>
                <c:pt idx="1044">
                  <c:v>80.701754385964918</c:v>
                </c:pt>
                <c:pt idx="1045">
                  <c:v>80.701754385964918</c:v>
                </c:pt>
                <c:pt idx="1046">
                  <c:v>80.701754385964918</c:v>
                </c:pt>
                <c:pt idx="1047">
                  <c:v>80.701754385964918</c:v>
                </c:pt>
                <c:pt idx="1048">
                  <c:v>80.701754385964918</c:v>
                </c:pt>
                <c:pt idx="1049">
                  <c:v>80.701754385964918</c:v>
                </c:pt>
                <c:pt idx="1050">
                  <c:v>80.701754385964918</c:v>
                </c:pt>
                <c:pt idx="1051">
                  <c:v>80.701754385964918</c:v>
                </c:pt>
                <c:pt idx="1052">
                  <c:v>80.701754385964918</c:v>
                </c:pt>
                <c:pt idx="1053">
                  <c:v>80.701754385964918</c:v>
                </c:pt>
                <c:pt idx="1054">
                  <c:v>80.701754385964918</c:v>
                </c:pt>
                <c:pt idx="1055">
                  <c:v>80.701754385964918</c:v>
                </c:pt>
                <c:pt idx="1056">
                  <c:v>80.701754385964918</c:v>
                </c:pt>
                <c:pt idx="1057">
                  <c:v>80.701754385964918</c:v>
                </c:pt>
                <c:pt idx="1058">
                  <c:v>80.701754385964918</c:v>
                </c:pt>
                <c:pt idx="1059">
                  <c:v>80.701754385964918</c:v>
                </c:pt>
                <c:pt idx="1060">
                  <c:v>80.701754385964918</c:v>
                </c:pt>
                <c:pt idx="1061">
                  <c:v>80.701754385964918</c:v>
                </c:pt>
                <c:pt idx="1062">
                  <c:v>80.701754385964918</c:v>
                </c:pt>
                <c:pt idx="1063">
                  <c:v>80.701754385964918</c:v>
                </c:pt>
                <c:pt idx="1064">
                  <c:v>80.701754385964918</c:v>
                </c:pt>
                <c:pt idx="1065">
                  <c:v>80.701754385964918</c:v>
                </c:pt>
                <c:pt idx="1066">
                  <c:v>80.701754385964918</c:v>
                </c:pt>
                <c:pt idx="1067">
                  <c:v>80.701754385964918</c:v>
                </c:pt>
                <c:pt idx="1068">
                  <c:v>80.701754385964918</c:v>
                </c:pt>
                <c:pt idx="1069">
                  <c:v>80.701754385964918</c:v>
                </c:pt>
                <c:pt idx="1070">
                  <c:v>80.701754385964918</c:v>
                </c:pt>
                <c:pt idx="1071">
                  <c:v>80.701754385964918</c:v>
                </c:pt>
                <c:pt idx="1072">
                  <c:v>80.701754385964918</c:v>
                </c:pt>
                <c:pt idx="1073">
                  <c:v>80.701754385964918</c:v>
                </c:pt>
                <c:pt idx="1074">
                  <c:v>80.701754385964918</c:v>
                </c:pt>
                <c:pt idx="1075">
                  <c:v>80.701754385964918</c:v>
                </c:pt>
                <c:pt idx="1076">
                  <c:v>80.701754385964918</c:v>
                </c:pt>
                <c:pt idx="1077">
                  <c:v>80.701754385964918</c:v>
                </c:pt>
                <c:pt idx="1078">
                  <c:v>80.701754385964918</c:v>
                </c:pt>
                <c:pt idx="1079">
                  <c:v>80.701754385964918</c:v>
                </c:pt>
                <c:pt idx="1080">
                  <c:v>80.701754385964918</c:v>
                </c:pt>
                <c:pt idx="1081">
                  <c:v>80.701754385964918</c:v>
                </c:pt>
                <c:pt idx="1082">
                  <c:v>80.701754385964918</c:v>
                </c:pt>
                <c:pt idx="1083">
                  <c:v>80.701754385964918</c:v>
                </c:pt>
                <c:pt idx="1084">
                  <c:v>80.701754385964918</c:v>
                </c:pt>
                <c:pt idx="1085">
                  <c:v>80.701754385964918</c:v>
                </c:pt>
                <c:pt idx="1086">
                  <c:v>80.701754385964918</c:v>
                </c:pt>
                <c:pt idx="1087">
                  <c:v>80.701754385964918</c:v>
                </c:pt>
                <c:pt idx="1088">
                  <c:v>80.701754385964918</c:v>
                </c:pt>
                <c:pt idx="1089">
                  <c:v>80.701754385964918</c:v>
                </c:pt>
                <c:pt idx="1090">
                  <c:v>80.701754385964918</c:v>
                </c:pt>
                <c:pt idx="1091">
                  <c:v>80.701754385964918</c:v>
                </c:pt>
                <c:pt idx="1092">
                  <c:v>80.701754385964918</c:v>
                </c:pt>
                <c:pt idx="1093">
                  <c:v>80.701754385964918</c:v>
                </c:pt>
                <c:pt idx="1094">
                  <c:v>80.701754385964918</c:v>
                </c:pt>
                <c:pt idx="1095">
                  <c:v>80.701754385964918</c:v>
                </c:pt>
                <c:pt idx="1096">
                  <c:v>80.701754385964918</c:v>
                </c:pt>
                <c:pt idx="1097">
                  <c:v>80.701754385964918</c:v>
                </c:pt>
                <c:pt idx="1098">
                  <c:v>80.701754385964918</c:v>
                </c:pt>
                <c:pt idx="1099">
                  <c:v>80.701754385964918</c:v>
                </c:pt>
                <c:pt idx="1100">
                  <c:v>80.701754385964918</c:v>
                </c:pt>
                <c:pt idx="1101">
                  <c:v>80.701754385964918</c:v>
                </c:pt>
                <c:pt idx="1102">
                  <c:v>80.701754385964918</c:v>
                </c:pt>
                <c:pt idx="1103">
                  <c:v>80.701754385964918</c:v>
                </c:pt>
                <c:pt idx="1104">
                  <c:v>80.701754385964918</c:v>
                </c:pt>
                <c:pt idx="1105">
                  <c:v>80.701754385964918</c:v>
                </c:pt>
                <c:pt idx="1106">
                  <c:v>80.701754385964918</c:v>
                </c:pt>
                <c:pt idx="1107">
                  <c:v>80.701754385964918</c:v>
                </c:pt>
                <c:pt idx="1108">
                  <c:v>80.701754385964918</c:v>
                </c:pt>
                <c:pt idx="1109">
                  <c:v>80.701754385964918</c:v>
                </c:pt>
                <c:pt idx="1110">
                  <c:v>80.701754385964918</c:v>
                </c:pt>
                <c:pt idx="1111">
                  <c:v>80.701754385964918</c:v>
                </c:pt>
                <c:pt idx="1112">
                  <c:v>80.701754385964918</c:v>
                </c:pt>
                <c:pt idx="1113">
                  <c:v>80.701754385964918</c:v>
                </c:pt>
                <c:pt idx="1114">
                  <c:v>80.701754385964918</c:v>
                </c:pt>
                <c:pt idx="1115">
                  <c:v>80.701754385964918</c:v>
                </c:pt>
                <c:pt idx="1116">
                  <c:v>80.701754385964918</c:v>
                </c:pt>
                <c:pt idx="1117">
                  <c:v>80.701754385964918</c:v>
                </c:pt>
                <c:pt idx="1118">
                  <c:v>80.701754385964918</c:v>
                </c:pt>
                <c:pt idx="1119">
                  <c:v>80.701754385964918</c:v>
                </c:pt>
                <c:pt idx="1120">
                  <c:v>80.701754385964918</c:v>
                </c:pt>
                <c:pt idx="1121">
                  <c:v>80.701754385964918</c:v>
                </c:pt>
                <c:pt idx="1122">
                  <c:v>80.701754385964918</c:v>
                </c:pt>
                <c:pt idx="1123">
                  <c:v>80.701754385964918</c:v>
                </c:pt>
                <c:pt idx="1124">
                  <c:v>80.701754385964918</c:v>
                </c:pt>
                <c:pt idx="1125">
                  <c:v>80.701754385964918</c:v>
                </c:pt>
                <c:pt idx="1126">
                  <c:v>80.701754385964918</c:v>
                </c:pt>
                <c:pt idx="1127">
                  <c:v>80.701754385964918</c:v>
                </c:pt>
                <c:pt idx="1128">
                  <c:v>80.701754385964918</c:v>
                </c:pt>
                <c:pt idx="1129">
                  <c:v>80.701754385964918</c:v>
                </c:pt>
                <c:pt idx="1130">
                  <c:v>80.701754385964918</c:v>
                </c:pt>
                <c:pt idx="1131">
                  <c:v>80.701754385964918</c:v>
                </c:pt>
                <c:pt idx="1132">
                  <c:v>80.701754385964918</c:v>
                </c:pt>
                <c:pt idx="1133">
                  <c:v>80.701754385964918</c:v>
                </c:pt>
                <c:pt idx="1134">
                  <c:v>80.701754385964918</c:v>
                </c:pt>
                <c:pt idx="1135">
                  <c:v>80.701754385964918</c:v>
                </c:pt>
                <c:pt idx="1136">
                  <c:v>80.701754385964918</c:v>
                </c:pt>
                <c:pt idx="1137">
                  <c:v>80.701754385964918</c:v>
                </c:pt>
                <c:pt idx="1138">
                  <c:v>80.701754385964918</c:v>
                </c:pt>
                <c:pt idx="1139">
                  <c:v>80.701754385964918</c:v>
                </c:pt>
                <c:pt idx="1140">
                  <c:v>80.701754385964918</c:v>
                </c:pt>
                <c:pt idx="1141">
                  <c:v>80.701754385964918</c:v>
                </c:pt>
                <c:pt idx="1142">
                  <c:v>80.701754385964918</c:v>
                </c:pt>
                <c:pt idx="1143">
                  <c:v>80.701754385964918</c:v>
                </c:pt>
                <c:pt idx="1144">
                  <c:v>80.701754385964918</c:v>
                </c:pt>
                <c:pt idx="1145">
                  <c:v>80.701754385964918</c:v>
                </c:pt>
                <c:pt idx="1146">
                  <c:v>80.701754385964918</c:v>
                </c:pt>
                <c:pt idx="1147">
                  <c:v>80.701754385964918</c:v>
                </c:pt>
                <c:pt idx="1148">
                  <c:v>80.701754385964918</c:v>
                </c:pt>
                <c:pt idx="1149">
                  <c:v>80.701754385964918</c:v>
                </c:pt>
                <c:pt idx="1150">
                  <c:v>80.701754385964918</c:v>
                </c:pt>
                <c:pt idx="1151">
                  <c:v>80.701754385964918</c:v>
                </c:pt>
                <c:pt idx="1152">
                  <c:v>80.701754385964918</c:v>
                </c:pt>
                <c:pt idx="1153">
                  <c:v>80.701754385964918</c:v>
                </c:pt>
                <c:pt idx="1154">
                  <c:v>80.701754385964918</c:v>
                </c:pt>
                <c:pt idx="1155">
                  <c:v>80.701754385964918</c:v>
                </c:pt>
                <c:pt idx="1156">
                  <c:v>80.701754385964918</c:v>
                </c:pt>
                <c:pt idx="1157">
                  <c:v>80.701754385964918</c:v>
                </c:pt>
                <c:pt idx="1158">
                  <c:v>80.701754385964918</c:v>
                </c:pt>
                <c:pt idx="1159">
                  <c:v>80.701754385964918</c:v>
                </c:pt>
                <c:pt idx="1160">
                  <c:v>80.701754385964918</c:v>
                </c:pt>
                <c:pt idx="1161">
                  <c:v>80.701754385964918</c:v>
                </c:pt>
                <c:pt idx="1162">
                  <c:v>80.701754385964918</c:v>
                </c:pt>
                <c:pt idx="1163">
                  <c:v>80.701754385964918</c:v>
                </c:pt>
                <c:pt idx="1164">
                  <c:v>80.701754385964918</c:v>
                </c:pt>
                <c:pt idx="1165">
                  <c:v>80.701754385964918</c:v>
                </c:pt>
                <c:pt idx="1166">
                  <c:v>80.701754385964918</c:v>
                </c:pt>
                <c:pt idx="1167">
                  <c:v>80.701754385964918</c:v>
                </c:pt>
                <c:pt idx="1168">
                  <c:v>80.701754385964918</c:v>
                </c:pt>
                <c:pt idx="1169">
                  <c:v>80.701754385964918</c:v>
                </c:pt>
                <c:pt idx="1170">
                  <c:v>80.701754385964918</c:v>
                </c:pt>
                <c:pt idx="1171">
                  <c:v>80.701754385964918</c:v>
                </c:pt>
                <c:pt idx="1172">
                  <c:v>80.701754385964918</c:v>
                </c:pt>
                <c:pt idx="1173">
                  <c:v>80.701754385964918</c:v>
                </c:pt>
                <c:pt idx="1174">
                  <c:v>80.701754385964918</c:v>
                </c:pt>
                <c:pt idx="1175">
                  <c:v>80.701754385964918</c:v>
                </c:pt>
                <c:pt idx="1176">
                  <c:v>80.701754385964918</c:v>
                </c:pt>
                <c:pt idx="1177">
                  <c:v>80.701754385964918</c:v>
                </c:pt>
                <c:pt idx="1178">
                  <c:v>80.701754385964918</c:v>
                </c:pt>
                <c:pt idx="1179">
                  <c:v>80.701754385964918</c:v>
                </c:pt>
                <c:pt idx="1180">
                  <c:v>80.701754385964918</c:v>
                </c:pt>
                <c:pt idx="1181">
                  <c:v>80.701754385964918</c:v>
                </c:pt>
                <c:pt idx="1182">
                  <c:v>80.701754385964918</c:v>
                </c:pt>
                <c:pt idx="1183">
                  <c:v>80.701754385964918</c:v>
                </c:pt>
                <c:pt idx="1184">
                  <c:v>80.701754385964918</c:v>
                </c:pt>
                <c:pt idx="1185">
                  <c:v>80.701754385964918</c:v>
                </c:pt>
                <c:pt idx="1186">
                  <c:v>80.701754385964918</c:v>
                </c:pt>
                <c:pt idx="1187">
                  <c:v>80.701754385964918</c:v>
                </c:pt>
                <c:pt idx="1188">
                  <c:v>80.701754385964918</c:v>
                </c:pt>
                <c:pt idx="1189">
                  <c:v>80.701754385964918</c:v>
                </c:pt>
                <c:pt idx="1190">
                  <c:v>80.701754385964918</c:v>
                </c:pt>
                <c:pt idx="1191">
                  <c:v>80.701754385964918</c:v>
                </c:pt>
                <c:pt idx="1192">
                  <c:v>80.701754385964918</c:v>
                </c:pt>
                <c:pt idx="1193">
                  <c:v>80.701754385964918</c:v>
                </c:pt>
                <c:pt idx="1194">
                  <c:v>80.701754385964918</c:v>
                </c:pt>
                <c:pt idx="1195">
                  <c:v>80.701754385964918</c:v>
                </c:pt>
                <c:pt idx="1196">
                  <c:v>80.701754385964918</c:v>
                </c:pt>
                <c:pt idx="1197">
                  <c:v>80.701754385964918</c:v>
                </c:pt>
                <c:pt idx="1198">
                  <c:v>80.701754385964918</c:v>
                </c:pt>
                <c:pt idx="1199">
                  <c:v>80.701754385964918</c:v>
                </c:pt>
                <c:pt idx="1200">
                  <c:v>80.701754385964918</c:v>
                </c:pt>
                <c:pt idx="1201">
                  <c:v>80.701754385964918</c:v>
                </c:pt>
                <c:pt idx="1202">
                  <c:v>80.701754385964918</c:v>
                </c:pt>
                <c:pt idx="1203">
                  <c:v>80.701754385964918</c:v>
                </c:pt>
                <c:pt idx="1204">
                  <c:v>80.701754385964918</c:v>
                </c:pt>
                <c:pt idx="1205">
                  <c:v>80.701754385964918</c:v>
                </c:pt>
                <c:pt idx="1206">
                  <c:v>80.701754385964918</c:v>
                </c:pt>
                <c:pt idx="1207">
                  <c:v>80.701754385964918</c:v>
                </c:pt>
                <c:pt idx="1208">
                  <c:v>80.701754385964918</c:v>
                </c:pt>
                <c:pt idx="1209">
                  <c:v>80.701754385964918</c:v>
                </c:pt>
                <c:pt idx="1210">
                  <c:v>80.701754385964918</c:v>
                </c:pt>
                <c:pt idx="1211">
                  <c:v>80.701754385964918</c:v>
                </c:pt>
                <c:pt idx="1212">
                  <c:v>80.701754385964918</c:v>
                </c:pt>
                <c:pt idx="1213">
                  <c:v>80.701754385964918</c:v>
                </c:pt>
                <c:pt idx="1214">
                  <c:v>80.701754385964918</c:v>
                </c:pt>
                <c:pt idx="1215">
                  <c:v>80.701754385964918</c:v>
                </c:pt>
                <c:pt idx="1216">
                  <c:v>80.701754385964918</c:v>
                </c:pt>
                <c:pt idx="1217">
                  <c:v>80.701754385964918</c:v>
                </c:pt>
                <c:pt idx="1218">
                  <c:v>80.701754385964918</c:v>
                </c:pt>
                <c:pt idx="1219">
                  <c:v>80.701754385964918</c:v>
                </c:pt>
                <c:pt idx="1220">
                  <c:v>80.701754385964918</c:v>
                </c:pt>
                <c:pt idx="1221">
                  <c:v>80.701754385964918</c:v>
                </c:pt>
                <c:pt idx="1222">
                  <c:v>80.701754385964918</c:v>
                </c:pt>
                <c:pt idx="1223">
                  <c:v>80.701754385964918</c:v>
                </c:pt>
                <c:pt idx="1224">
                  <c:v>80.701754385964918</c:v>
                </c:pt>
                <c:pt idx="1225">
                  <c:v>80.701754385964918</c:v>
                </c:pt>
                <c:pt idx="1226">
                  <c:v>80.701754385964918</c:v>
                </c:pt>
                <c:pt idx="1227">
                  <c:v>80.701754385964918</c:v>
                </c:pt>
                <c:pt idx="1228">
                  <c:v>80.701754385964918</c:v>
                </c:pt>
                <c:pt idx="1229">
                  <c:v>80.701754385964918</c:v>
                </c:pt>
                <c:pt idx="1230">
                  <c:v>80.701754385964918</c:v>
                </c:pt>
                <c:pt idx="1231">
                  <c:v>80.701754385964918</c:v>
                </c:pt>
                <c:pt idx="1232">
                  <c:v>80.701754385964918</c:v>
                </c:pt>
                <c:pt idx="1233">
                  <c:v>80.701754385964918</c:v>
                </c:pt>
                <c:pt idx="1234">
                  <c:v>80.701754385964918</c:v>
                </c:pt>
                <c:pt idx="1235">
                  <c:v>80.701754385964918</c:v>
                </c:pt>
                <c:pt idx="1236">
                  <c:v>80.701754385964918</c:v>
                </c:pt>
                <c:pt idx="1237">
                  <c:v>80.701754385964918</c:v>
                </c:pt>
                <c:pt idx="1238">
                  <c:v>80.701754385964918</c:v>
                </c:pt>
                <c:pt idx="1239">
                  <c:v>80.701754385964918</c:v>
                </c:pt>
                <c:pt idx="1240">
                  <c:v>80.701754385964918</c:v>
                </c:pt>
                <c:pt idx="1241">
                  <c:v>80.701754385964918</c:v>
                </c:pt>
                <c:pt idx="1242">
                  <c:v>80.701754385964918</c:v>
                </c:pt>
                <c:pt idx="1243">
                  <c:v>80.701754385964918</c:v>
                </c:pt>
                <c:pt idx="1244">
                  <c:v>80.701754385964918</c:v>
                </c:pt>
                <c:pt idx="1245">
                  <c:v>80.701754385964918</c:v>
                </c:pt>
                <c:pt idx="1246">
                  <c:v>80.701754385964918</c:v>
                </c:pt>
                <c:pt idx="1247">
                  <c:v>80.701754385964918</c:v>
                </c:pt>
                <c:pt idx="1248">
                  <c:v>80.701754385964918</c:v>
                </c:pt>
                <c:pt idx="1249">
                  <c:v>80.701754385964918</c:v>
                </c:pt>
                <c:pt idx="1250">
                  <c:v>80.701754385964918</c:v>
                </c:pt>
                <c:pt idx="1251">
                  <c:v>80.701754385964918</c:v>
                </c:pt>
                <c:pt idx="1252">
                  <c:v>80.701754385964918</c:v>
                </c:pt>
                <c:pt idx="1253">
                  <c:v>80.701754385964918</c:v>
                </c:pt>
                <c:pt idx="1254">
                  <c:v>80.701754385964918</c:v>
                </c:pt>
                <c:pt idx="1255">
                  <c:v>80.701754385964918</c:v>
                </c:pt>
                <c:pt idx="1256">
                  <c:v>80.701754385964918</c:v>
                </c:pt>
                <c:pt idx="1257">
                  <c:v>80.701754385964918</c:v>
                </c:pt>
                <c:pt idx="1258">
                  <c:v>80.701754385964918</c:v>
                </c:pt>
                <c:pt idx="1259">
                  <c:v>80.701754385964918</c:v>
                </c:pt>
                <c:pt idx="1260">
                  <c:v>80.701754385964918</c:v>
                </c:pt>
                <c:pt idx="1261">
                  <c:v>80.701754385964918</c:v>
                </c:pt>
                <c:pt idx="1262">
                  <c:v>80.701754385964918</c:v>
                </c:pt>
                <c:pt idx="1263">
                  <c:v>80.701754385964918</c:v>
                </c:pt>
                <c:pt idx="1264">
                  <c:v>80.701754385964918</c:v>
                </c:pt>
                <c:pt idx="1265">
                  <c:v>80.701754385964918</c:v>
                </c:pt>
                <c:pt idx="1266">
                  <c:v>80.701754385964918</c:v>
                </c:pt>
                <c:pt idx="1267">
                  <c:v>80.701754385964918</c:v>
                </c:pt>
                <c:pt idx="1268">
                  <c:v>80.701754385964918</c:v>
                </c:pt>
                <c:pt idx="1269">
                  <c:v>80.701754385964918</c:v>
                </c:pt>
                <c:pt idx="1270">
                  <c:v>80.701754385964918</c:v>
                </c:pt>
                <c:pt idx="1271">
                  <c:v>80.701754385964918</c:v>
                </c:pt>
                <c:pt idx="1272">
                  <c:v>80.701754385964918</c:v>
                </c:pt>
                <c:pt idx="1273">
                  <c:v>80.701754385964918</c:v>
                </c:pt>
                <c:pt idx="1274">
                  <c:v>80.701754385964918</c:v>
                </c:pt>
                <c:pt idx="1275">
                  <c:v>80.701754385964918</c:v>
                </c:pt>
                <c:pt idx="1276">
                  <c:v>80.701754385964918</c:v>
                </c:pt>
                <c:pt idx="1277">
                  <c:v>80.701754385964918</c:v>
                </c:pt>
                <c:pt idx="1278">
                  <c:v>80.701754385964918</c:v>
                </c:pt>
                <c:pt idx="1279">
                  <c:v>80.701754385964918</c:v>
                </c:pt>
                <c:pt idx="1280">
                  <c:v>80.701754385964918</c:v>
                </c:pt>
                <c:pt idx="1281">
                  <c:v>80.701754385964918</c:v>
                </c:pt>
                <c:pt idx="1282">
                  <c:v>80.701754385964918</c:v>
                </c:pt>
                <c:pt idx="1283">
                  <c:v>80.701754385964918</c:v>
                </c:pt>
                <c:pt idx="1284">
                  <c:v>80.701754385964918</c:v>
                </c:pt>
                <c:pt idx="1285">
                  <c:v>80.701754385964918</c:v>
                </c:pt>
                <c:pt idx="1286">
                  <c:v>80.701754385964918</c:v>
                </c:pt>
                <c:pt idx="1287">
                  <c:v>80.701754385964918</c:v>
                </c:pt>
                <c:pt idx="1288">
                  <c:v>80.701754385964918</c:v>
                </c:pt>
                <c:pt idx="1289">
                  <c:v>80.701754385964918</c:v>
                </c:pt>
                <c:pt idx="1290">
                  <c:v>80.701754385964918</c:v>
                </c:pt>
                <c:pt idx="1291">
                  <c:v>80.701754385964918</c:v>
                </c:pt>
                <c:pt idx="1292">
                  <c:v>80.701754385964918</c:v>
                </c:pt>
                <c:pt idx="1293">
                  <c:v>80.701754385964918</c:v>
                </c:pt>
                <c:pt idx="1294">
                  <c:v>80.701754385964918</c:v>
                </c:pt>
                <c:pt idx="1295">
                  <c:v>80.701754385964918</c:v>
                </c:pt>
                <c:pt idx="1296">
                  <c:v>80.701754385964918</c:v>
                </c:pt>
                <c:pt idx="1297">
                  <c:v>80.701754385964918</c:v>
                </c:pt>
                <c:pt idx="1298">
                  <c:v>80.701754385964918</c:v>
                </c:pt>
                <c:pt idx="1299">
                  <c:v>80.701754385964918</c:v>
                </c:pt>
                <c:pt idx="1300">
                  <c:v>80.701754385964918</c:v>
                </c:pt>
                <c:pt idx="1301">
                  <c:v>80.701754385964918</c:v>
                </c:pt>
                <c:pt idx="1302">
                  <c:v>80.701754385964918</c:v>
                </c:pt>
                <c:pt idx="1303">
                  <c:v>80.701754385964918</c:v>
                </c:pt>
                <c:pt idx="1304">
                  <c:v>80.701754385964918</c:v>
                </c:pt>
                <c:pt idx="1305">
                  <c:v>80.701754385964918</c:v>
                </c:pt>
                <c:pt idx="1306">
                  <c:v>80.701754385964918</c:v>
                </c:pt>
                <c:pt idx="1307">
                  <c:v>80.701754385964918</c:v>
                </c:pt>
                <c:pt idx="1308">
                  <c:v>80.701754385964918</c:v>
                </c:pt>
                <c:pt idx="1309">
                  <c:v>80.701754385964918</c:v>
                </c:pt>
                <c:pt idx="1310">
                  <c:v>80.701754385964918</c:v>
                </c:pt>
                <c:pt idx="1311">
                  <c:v>80.701754385964918</c:v>
                </c:pt>
                <c:pt idx="1312">
                  <c:v>80.701754385964918</c:v>
                </c:pt>
                <c:pt idx="1313">
                  <c:v>80.701754385964918</c:v>
                </c:pt>
                <c:pt idx="1314">
                  <c:v>80.701754385964918</c:v>
                </c:pt>
                <c:pt idx="1315">
                  <c:v>80.701754385964918</c:v>
                </c:pt>
                <c:pt idx="1316">
                  <c:v>80.701754385964918</c:v>
                </c:pt>
                <c:pt idx="1317">
                  <c:v>80.701754385964918</c:v>
                </c:pt>
                <c:pt idx="1318">
                  <c:v>80.701754385964918</c:v>
                </c:pt>
                <c:pt idx="1319">
                  <c:v>80.701754385964918</c:v>
                </c:pt>
                <c:pt idx="1320">
                  <c:v>80.701754385964918</c:v>
                </c:pt>
                <c:pt idx="1321">
                  <c:v>80.701754385964918</c:v>
                </c:pt>
                <c:pt idx="1322">
                  <c:v>80.701754385964918</c:v>
                </c:pt>
                <c:pt idx="1323">
                  <c:v>80.701754385964918</c:v>
                </c:pt>
                <c:pt idx="1324">
                  <c:v>80.701754385964918</c:v>
                </c:pt>
                <c:pt idx="1325">
                  <c:v>80.701754385964918</c:v>
                </c:pt>
                <c:pt idx="1326">
                  <c:v>80.701754385964918</c:v>
                </c:pt>
                <c:pt idx="1327">
                  <c:v>80.701754385964918</c:v>
                </c:pt>
                <c:pt idx="1328">
                  <c:v>80.701754385964918</c:v>
                </c:pt>
                <c:pt idx="1329">
                  <c:v>80.701754385964918</c:v>
                </c:pt>
                <c:pt idx="1330">
                  <c:v>80.701754385964918</c:v>
                </c:pt>
                <c:pt idx="1331">
                  <c:v>80.701754385964918</c:v>
                </c:pt>
                <c:pt idx="1332">
                  <c:v>80.701754385964918</c:v>
                </c:pt>
                <c:pt idx="1333">
                  <c:v>80.701754385964918</c:v>
                </c:pt>
                <c:pt idx="1334">
                  <c:v>80.701754385964918</c:v>
                </c:pt>
                <c:pt idx="1335">
                  <c:v>80.701754385964918</c:v>
                </c:pt>
                <c:pt idx="1336">
                  <c:v>80.701754385964918</c:v>
                </c:pt>
                <c:pt idx="1337">
                  <c:v>80.701754385964918</c:v>
                </c:pt>
                <c:pt idx="1338">
                  <c:v>80.701754385964918</c:v>
                </c:pt>
                <c:pt idx="1339">
                  <c:v>80.701754385964918</c:v>
                </c:pt>
                <c:pt idx="1340">
                  <c:v>80.701754385964918</c:v>
                </c:pt>
                <c:pt idx="1341">
                  <c:v>80.701754385964918</c:v>
                </c:pt>
                <c:pt idx="1342">
                  <c:v>80.701754385964918</c:v>
                </c:pt>
                <c:pt idx="1343">
                  <c:v>80.701754385964918</c:v>
                </c:pt>
                <c:pt idx="1344">
                  <c:v>80.701754385964918</c:v>
                </c:pt>
                <c:pt idx="1345">
                  <c:v>80.701754385964918</c:v>
                </c:pt>
                <c:pt idx="1346">
                  <c:v>80.701754385964918</c:v>
                </c:pt>
                <c:pt idx="1347">
                  <c:v>80.701754385964918</c:v>
                </c:pt>
                <c:pt idx="1348">
                  <c:v>80.701754385964918</c:v>
                </c:pt>
                <c:pt idx="1349">
                  <c:v>80.701754385964918</c:v>
                </c:pt>
                <c:pt idx="1350">
                  <c:v>80.701754385964918</c:v>
                </c:pt>
                <c:pt idx="1351">
                  <c:v>80.701754385964918</c:v>
                </c:pt>
                <c:pt idx="1352">
                  <c:v>80.701754385964918</c:v>
                </c:pt>
                <c:pt idx="1353">
                  <c:v>80.701754385964918</c:v>
                </c:pt>
                <c:pt idx="1354">
                  <c:v>80.701754385964918</c:v>
                </c:pt>
                <c:pt idx="1355">
                  <c:v>80.701754385964918</c:v>
                </c:pt>
                <c:pt idx="1356">
                  <c:v>80.701754385964918</c:v>
                </c:pt>
                <c:pt idx="1357">
                  <c:v>80.701754385964918</c:v>
                </c:pt>
                <c:pt idx="1358">
                  <c:v>80.701754385964918</c:v>
                </c:pt>
                <c:pt idx="1359">
                  <c:v>80.701754385964918</c:v>
                </c:pt>
                <c:pt idx="1360">
                  <c:v>80.701754385964918</c:v>
                </c:pt>
                <c:pt idx="1361">
                  <c:v>80.701754385964918</c:v>
                </c:pt>
                <c:pt idx="1362">
                  <c:v>80.701754385964918</c:v>
                </c:pt>
                <c:pt idx="1363">
                  <c:v>80.701754385964918</c:v>
                </c:pt>
                <c:pt idx="1364">
                  <c:v>80.701754385964918</c:v>
                </c:pt>
                <c:pt idx="1365">
                  <c:v>80.701754385964918</c:v>
                </c:pt>
                <c:pt idx="1366">
                  <c:v>80.701754385964918</c:v>
                </c:pt>
                <c:pt idx="1367">
                  <c:v>80.701754385964918</c:v>
                </c:pt>
                <c:pt idx="1368">
                  <c:v>80.701754385964918</c:v>
                </c:pt>
                <c:pt idx="1369">
                  <c:v>80.701754385964918</c:v>
                </c:pt>
                <c:pt idx="1370">
                  <c:v>80.701754385964918</c:v>
                </c:pt>
                <c:pt idx="1371">
                  <c:v>80.701754385964918</c:v>
                </c:pt>
                <c:pt idx="1372">
                  <c:v>80.701754385964918</c:v>
                </c:pt>
                <c:pt idx="1373">
                  <c:v>80.701754385964918</c:v>
                </c:pt>
                <c:pt idx="1374">
                  <c:v>80.701754385964918</c:v>
                </c:pt>
                <c:pt idx="1375">
                  <c:v>80.701754385964918</c:v>
                </c:pt>
                <c:pt idx="1376">
                  <c:v>80.701754385964918</c:v>
                </c:pt>
                <c:pt idx="1377">
                  <c:v>80.701754385964918</c:v>
                </c:pt>
                <c:pt idx="1378">
                  <c:v>80.701754385964918</c:v>
                </c:pt>
                <c:pt idx="1379">
                  <c:v>80.701754385964918</c:v>
                </c:pt>
                <c:pt idx="1380">
                  <c:v>80.701754385964918</c:v>
                </c:pt>
                <c:pt idx="1381">
                  <c:v>80.701754385964918</c:v>
                </c:pt>
                <c:pt idx="1382">
                  <c:v>80.701754385964918</c:v>
                </c:pt>
                <c:pt idx="1383">
                  <c:v>80.701754385964918</c:v>
                </c:pt>
                <c:pt idx="1384">
                  <c:v>80.701754385964918</c:v>
                </c:pt>
                <c:pt idx="1385">
                  <c:v>80.701754385964918</c:v>
                </c:pt>
                <c:pt idx="1386">
                  <c:v>80.701754385964918</c:v>
                </c:pt>
                <c:pt idx="1387">
                  <c:v>80.701754385964918</c:v>
                </c:pt>
                <c:pt idx="1388">
                  <c:v>80.701754385964918</c:v>
                </c:pt>
                <c:pt idx="1389">
                  <c:v>80.701754385964918</c:v>
                </c:pt>
                <c:pt idx="1390">
                  <c:v>80.701754385964918</c:v>
                </c:pt>
                <c:pt idx="1391">
                  <c:v>80.701754385964918</c:v>
                </c:pt>
                <c:pt idx="1392">
                  <c:v>80.701754385964918</c:v>
                </c:pt>
                <c:pt idx="1393">
                  <c:v>80.701754385964918</c:v>
                </c:pt>
                <c:pt idx="1394">
                  <c:v>80.701754385964918</c:v>
                </c:pt>
                <c:pt idx="1395">
                  <c:v>80.701754385964918</c:v>
                </c:pt>
                <c:pt idx="1396">
                  <c:v>80.701754385964918</c:v>
                </c:pt>
                <c:pt idx="1397">
                  <c:v>80.701754385964918</c:v>
                </c:pt>
                <c:pt idx="1398">
                  <c:v>80.701754385964918</c:v>
                </c:pt>
                <c:pt idx="1399">
                  <c:v>80.701754385964918</c:v>
                </c:pt>
                <c:pt idx="1400">
                  <c:v>80.701754385964918</c:v>
                </c:pt>
                <c:pt idx="1401">
                  <c:v>80.701754385964918</c:v>
                </c:pt>
                <c:pt idx="1402">
                  <c:v>80.701754385964918</c:v>
                </c:pt>
                <c:pt idx="1403">
                  <c:v>80.701754385964918</c:v>
                </c:pt>
                <c:pt idx="1404">
                  <c:v>80.701754385964918</c:v>
                </c:pt>
                <c:pt idx="1405">
                  <c:v>80.701754385964918</c:v>
                </c:pt>
                <c:pt idx="1406">
                  <c:v>80.701754385964918</c:v>
                </c:pt>
                <c:pt idx="1407">
                  <c:v>80.701754385964918</c:v>
                </c:pt>
                <c:pt idx="1408">
                  <c:v>80.701754385964918</c:v>
                </c:pt>
                <c:pt idx="1409">
                  <c:v>80.701754385964918</c:v>
                </c:pt>
                <c:pt idx="1410">
                  <c:v>80.701754385964918</c:v>
                </c:pt>
                <c:pt idx="1411">
                  <c:v>80.701754385964918</c:v>
                </c:pt>
                <c:pt idx="1412">
                  <c:v>80.701754385964918</c:v>
                </c:pt>
                <c:pt idx="1413">
                  <c:v>80.701754385964918</c:v>
                </c:pt>
                <c:pt idx="1414">
                  <c:v>80.701754385964918</c:v>
                </c:pt>
                <c:pt idx="1415">
                  <c:v>80.701754385964918</c:v>
                </c:pt>
                <c:pt idx="1416">
                  <c:v>80.701754385964918</c:v>
                </c:pt>
                <c:pt idx="1417">
                  <c:v>80.701754385964918</c:v>
                </c:pt>
                <c:pt idx="1418">
                  <c:v>80.701754385964918</c:v>
                </c:pt>
                <c:pt idx="1419">
                  <c:v>80.701754385964918</c:v>
                </c:pt>
                <c:pt idx="1420">
                  <c:v>80.701754385964918</c:v>
                </c:pt>
                <c:pt idx="1421">
                  <c:v>80.701754385964918</c:v>
                </c:pt>
                <c:pt idx="1422">
                  <c:v>80.701754385964918</c:v>
                </c:pt>
                <c:pt idx="1423">
                  <c:v>80.701754385964918</c:v>
                </c:pt>
                <c:pt idx="1424">
                  <c:v>80.701754385964918</c:v>
                </c:pt>
                <c:pt idx="1425">
                  <c:v>80.701754385964918</c:v>
                </c:pt>
                <c:pt idx="1426">
                  <c:v>80.701754385964918</c:v>
                </c:pt>
                <c:pt idx="1427">
                  <c:v>80.701754385964918</c:v>
                </c:pt>
                <c:pt idx="1428">
                  <c:v>80.701754385964918</c:v>
                </c:pt>
                <c:pt idx="1429">
                  <c:v>80.701754385964918</c:v>
                </c:pt>
                <c:pt idx="1430">
                  <c:v>80.701754385964918</c:v>
                </c:pt>
                <c:pt idx="1431">
                  <c:v>80.701754385964918</c:v>
                </c:pt>
                <c:pt idx="1432">
                  <c:v>80.701754385964918</c:v>
                </c:pt>
                <c:pt idx="1433">
                  <c:v>80.701754385964918</c:v>
                </c:pt>
                <c:pt idx="1434">
                  <c:v>80.701754385964918</c:v>
                </c:pt>
                <c:pt idx="1435">
                  <c:v>80.701754385964918</c:v>
                </c:pt>
                <c:pt idx="1436">
                  <c:v>80.701754385964918</c:v>
                </c:pt>
                <c:pt idx="1437">
                  <c:v>80.701754385964918</c:v>
                </c:pt>
                <c:pt idx="1438">
                  <c:v>80.701754385964918</c:v>
                </c:pt>
                <c:pt idx="1439">
                  <c:v>80.701754385964918</c:v>
                </c:pt>
                <c:pt idx="1440">
                  <c:v>80.701754385964918</c:v>
                </c:pt>
                <c:pt idx="1441">
                  <c:v>80.701754385964918</c:v>
                </c:pt>
                <c:pt idx="1442">
                  <c:v>80.701754385964918</c:v>
                </c:pt>
                <c:pt idx="1443">
                  <c:v>80.701754385964918</c:v>
                </c:pt>
                <c:pt idx="1444">
                  <c:v>80.701754385964918</c:v>
                </c:pt>
                <c:pt idx="1445">
                  <c:v>80.701754385964918</c:v>
                </c:pt>
                <c:pt idx="1446">
                  <c:v>80.701754385964918</c:v>
                </c:pt>
                <c:pt idx="1447">
                  <c:v>80.701754385964918</c:v>
                </c:pt>
                <c:pt idx="1448">
                  <c:v>80.701754385964918</c:v>
                </c:pt>
                <c:pt idx="1449">
                  <c:v>80.701754385964918</c:v>
                </c:pt>
                <c:pt idx="1450">
                  <c:v>80.701754385964918</c:v>
                </c:pt>
                <c:pt idx="1451">
                  <c:v>80.701754385964918</c:v>
                </c:pt>
                <c:pt idx="1452">
                  <c:v>80.701754385964918</c:v>
                </c:pt>
                <c:pt idx="1453">
                  <c:v>80.701754385964918</c:v>
                </c:pt>
                <c:pt idx="1454">
                  <c:v>80.701754385964918</c:v>
                </c:pt>
                <c:pt idx="1455">
                  <c:v>80.701754385964918</c:v>
                </c:pt>
                <c:pt idx="1456">
                  <c:v>80.701754385964918</c:v>
                </c:pt>
                <c:pt idx="1457">
                  <c:v>80.701754385964918</c:v>
                </c:pt>
                <c:pt idx="1458">
                  <c:v>80.701754385964918</c:v>
                </c:pt>
                <c:pt idx="1459">
                  <c:v>80.701754385964918</c:v>
                </c:pt>
                <c:pt idx="1460">
                  <c:v>80.701754385964918</c:v>
                </c:pt>
                <c:pt idx="1461">
                  <c:v>80.701754385964918</c:v>
                </c:pt>
                <c:pt idx="1462">
                  <c:v>80.701754385964918</c:v>
                </c:pt>
                <c:pt idx="1463">
                  <c:v>80.701754385964918</c:v>
                </c:pt>
                <c:pt idx="1464">
                  <c:v>80.701754385964918</c:v>
                </c:pt>
                <c:pt idx="1465">
                  <c:v>80.701754385964918</c:v>
                </c:pt>
                <c:pt idx="1466">
                  <c:v>80.701754385964918</c:v>
                </c:pt>
                <c:pt idx="1467">
                  <c:v>80.701754385964918</c:v>
                </c:pt>
                <c:pt idx="1468">
                  <c:v>80.701754385964918</c:v>
                </c:pt>
                <c:pt idx="1469">
                  <c:v>80.701754385964918</c:v>
                </c:pt>
                <c:pt idx="1470">
                  <c:v>80.701754385964918</c:v>
                </c:pt>
                <c:pt idx="1471">
                  <c:v>80.701754385964918</c:v>
                </c:pt>
                <c:pt idx="1472">
                  <c:v>80.701754385964918</c:v>
                </c:pt>
                <c:pt idx="1473">
                  <c:v>80.701754385964918</c:v>
                </c:pt>
                <c:pt idx="1474">
                  <c:v>80.701754385964918</c:v>
                </c:pt>
                <c:pt idx="1475">
                  <c:v>80.701754385964918</c:v>
                </c:pt>
                <c:pt idx="1476">
                  <c:v>80.701754385964918</c:v>
                </c:pt>
                <c:pt idx="1477">
                  <c:v>80.701754385964918</c:v>
                </c:pt>
                <c:pt idx="1478">
                  <c:v>80.701754385964918</c:v>
                </c:pt>
                <c:pt idx="1479">
                  <c:v>80.701754385964918</c:v>
                </c:pt>
                <c:pt idx="1480">
                  <c:v>80.701754385964918</c:v>
                </c:pt>
                <c:pt idx="1481">
                  <c:v>80.701754385964918</c:v>
                </c:pt>
                <c:pt idx="1482">
                  <c:v>80.701754385964918</c:v>
                </c:pt>
                <c:pt idx="1483">
                  <c:v>80.701754385964918</c:v>
                </c:pt>
                <c:pt idx="1484">
                  <c:v>80.701754385964918</c:v>
                </c:pt>
                <c:pt idx="1485">
                  <c:v>80.701754385964918</c:v>
                </c:pt>
                <c:pt idx="1486">
                  <c:v>80.701754385964918</c:v>
                </c:pt>
                <c:pt idx="1487">
                  <c:v>80.701754385964918</c:v>
                </c:pt>
                <c:pt idx="1488">
                  <c:v>80.701754385964918</c:v>
                </c:pt>
                <c:pt idx="1489">
                  <c:v>80.701754385964918</c:v>
                </c:pt>
                <c:pt idx="1490">
                  <c:v>80.701754385964918</c:v>
                </c:pt>
                <c:pt idx="1491">
                  <c:v>80.701754385964918</c:v>
                </c:pt>
                <c:pt idx="1492">
                  <c:v>80.701754385964918</c:v>
                </c:pt>
                <c:pt idx="1493">
                  <c:v>80.701754385964918</c:v>
                </c:pt>
                <c:pt idx="1494">
                  <c:v>80.701754385964918</c:v>
                </c:pt>
                <c:pt idx="1495">
                  <c:v>80.701754385964918</c:v>
                </c:pt>
                <c:pt idx="1496">
                  <c:v>80.701754385964918</c:v>
                </c:pt>
                <c:pt idx="1497">
                  <c:v>80.701754385964918</c:v>
                </c:pt>
                <c:pt idx="1498">
                  <c:v>80.701754385964918</c:v>
                </c:pt>
                <c:pt idx="1499">
                  <c:v>80.701754385964918</c:v>
                </c:pt>
              </c:numCache>
            </c:numRef>
          </c:val>
          <c:smooth val="0"/>
        </c:ser>
        <c:ser>
          <c:idx val="5"/>
          <c:order val="5"/>
          <c:tx>
            <c:strRef>
              <c:f>Sheet1!$N$1</c:f>
              <c:strCache>
                <c:ptCount val="1"/>
                <c:pt idx="0">
                  <c:v>palindrome</c:v>
                </c:pt>
              </c:strCache>
            </c:strRef>
          </c:tx>
          <c:spPr>
            <a:ln w="28575" cap="rnd">
              <a:solidFill>
                <a:schemeClr val="accent6"/>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Sheet1!$N$2:$N$1501</c:f>
              <c:numCache>
                <c:formatCode>General</c:formatCode>
                <c:ptCount val="1500"/>
                <c:pt idx="0">
                  <c:v>0</c:v>
                </c:pt>
                <c:pt idx="1">
                  <c:v>1.7543859649122808</c:v>
                </c:pt>
                <c:pt idx="2">
                  <c:v>1.7543859649122808</c:v>
                </c:pt>
                <c:pt idx="3">
                  <c:v>3.5087719298245617</c:v>
                </c:pt>
                <c:pt idx="4">
                  <c:v>10.526315789473685</c:v>
                </c:pt>
                <c:pt idx="5">
                  <c:v>12.280701754385966</c:v>
                </c:pt>
                <c:pt idx="6">
                  <c:v>14.035087719298247</c:v>
                </c:pt>
                <c:pt idx="7">
                  <c:v>14.035087719298247</c:v>
                </c:pt>
                <c:pt idx="8">
                  <c:v>17.543859649122808</c:v>
                </c:pt>
                <c:pt idx="9">
                  <c:v>19.298245614035089</c:v>
                </c:pt>
                <c:pt idx="10">
                  <c:v>21.05263157894737</c:v>
                </c:pt>
                <c:pt idx="11">
                  <c:v>22.807017543859651</c:v>
                </c:pt>
                <c:pt idx="12">
                  <c:v>22.807017543859651</c:v>
                </c:pt>
                <c:pt idx="13">
                  <c:v>22.807017543859651</c:v>
                </c:pt>
                <c:pt idx="14">
                  <c:v>28.070175438596493</c:v>
                </c:pt>
                <c:pt idx="15">
                  <c:v>28.070175438596493</c:v>
                </c:pt>
                <c:pt idx="16">
                  <c:v>29.824561403508774</c:v>
                </c:pt>
                <c:pt idx="17">
                  <c:v>29.824561403508774</c:v>
                </c:pt>
                <c:pt idx="18">
                  <c:v>29.824561403508774</c:v>
                </c:pt>
                <c:pt idx="19">
                  <c:v>31.578947368421055</c:v>
                </c:pt>
                <c:pt idx="20">
                  <c:v>33.333333333333336</c:v>
                </c:pt>
                <c:pt idx="21">
                  <c:v>33.333333333333336</c:v>
                </c:pt>
                <c:pt idx="22">
                  <c:v>33.333333333333336</c:v>
                </c:pt>
                <c:pt idx="23">
                  <c:v>35.087719298245617</c:v>
                </c:pt>
                <c:pt idx="24">
                  <c:v>35.087719298245617</c:v>
                </c:pt>
                <c:pt idx="25">
                  <c:v>35.087719298245617</c:v>
                </c:pt>
                <c:pt idx="26">
                  <c:v>35.087719298245617</c:v>
                </c:pt>
                <c:pt idx="27">
                  <c:v>35.087719298245617</c:v>
                </c:pt>
                <c:pt idx="28">
                  <c:v>35.087719298245617</c:v>
                </c:pt>
                <c:pt idx="29">
                  <c:v>35.087719298245617</c:v>
                </c:pt>
                <c:pt idx="30">
                  <c:v>35.087719298245617</c:v>
                </c:pt>
                <c:pt idx="31">
                  <c:v>35.087719298245617</c:v>
                </c:pt>
                <c:pt idx="32">
                  <c:v>35.087719298245617</c:v>
                </c:pt>
                <c:pt idx="33">
                  <c:v>36.842105263157897</c:v>
                </c:pt>
                <c:pt idx="34">
                  <c:v>36.842105263157897</c:v>
                </c:pt>
                <c:pt idx="35">
                  <c:v>36.842105263157897</c:v>
                </c:pt>
                <c:pt idx="36">
                  <c:v>36.842105263157897</c:v>
                </c:pt>
                <c:pt idx="37">
                  <c:v>38.596491228070178</c:v>
                </c:pt>
                <c:pt idx="38">
                  <c:v>40.350877192982459</c:v>
                </c:pt>
                <c:pt idx="39">
                  <c:v>40.350877192982459</c:v>
                </c:pt>
                <c:pt idx="40">
                  <c:v>40.350877192982459</c:v>
                </c:pt>
                <c:pt idx="41">
                  <c:v>40.350877192982459</c:v>
                </c:pt>
                <c:pt idx="42">
                  <c:v>40.350877192982459</c:v>
                </c:pt>
                <c:pt idx="43">
                  <c:v>40.350877192982459</c:v>
                </c:pt>
                <c:pt idx="44">
                  <c:v>42.10526315789474</c:v>
                </c:pt>
                <c:pt idx="45">
                  <c:v>42.10526315789474</c:v>
                </c:pt>
                <c:pt idx="46">
                  <c:v>42.10526315789474</c:v>
                </c:pt>
                <c:pt idx="47">
                  <c:v>43.859649122807021</c:v>
                </c:pt>
                <c:pt idx="48">
                  <c:v>43.859649122807021</c:v>
                </c:pt>
                <c:pt idx="49">
                  <c:v>43.859649122807021</c:v>
                </c:pt>
                <c:pt idx="50">
                  <c:v>45.614035087719301</c:v>
                </c:pt>
                <c:pt idx="51">
                  <c:v>45.614035087719301</c:v>
                </c:pt>
                <c:pt idx="52">
                  <c:v>45.614035087719301</c:v>
                </c:pt>
                <c:pt idx="53">
                  <c:v>49.122807017543863</c:v>
                </c:pt>
                <c:pt idx="54">
                  <c:v>49.122807017543863</c:v>
                </c:pt>
                <c:pt idx="55">
                  <c:v>49.122807017543863</c:v>
                </c:pt>
                <c:pt idx="56">
                  <c:v>49.122807017543863</c:v>
                </c:pt>
                <c:pt idx="57">
                  <c:v>49.122807017543863</c:v>
                </c:pt>
                <c:pt idx="58">
                  <c:v>50.877192982456144</c:v>
                </c:pt>
                <c:pt idx="59">
                  <c:v>50.877192982456144</c:v>
                </c:pt>
                <c:pt idx="60">
                  <c:v>50.877192982456144</c:v>
                </c:pt>
                <c:pt idx="61">
                  <c:v>50.877192982456144</c:v>
                </c:pt>
                <c:pt idx="62">
                  <c:v>50.877192982456144</c:v>
                </c:pt>
                <c:pt idx="63">
                  <c:v>50.877192982456144</c:v>
                </c:pt>
                <c:pt idx="64">
                  <c:v>50.877192982456144</c:v>
                </c:pt>
                <c:pt idx="65">
                  <c:v>50.877192982456144</c:v>
                </c:pt>
                <c:pt idx="66">
                  <c:v>50.877192982456144</c:v>
                </c:pt>
                <c:pt idx="67">
                  <c:v>50.877192982456144</c:v>
                </c:pt>
                <c:pt idx="68">
                  <c:v>50.877192982456144</c:v>
                </c:pt>
                <c:pt idx="69">
                  <c:v>50.877192982456144</c:v>
                </c:pt>
                <c:pt idx="70">
                  <c:v>50.877192982456144</c:v>
                </c:pt>
                <c:pt idx="71">
                  <c:v>50.877192982456144</c:v>
                </c:pt>
                <c:pt idx="72">
                  <c:v>50.877192982456144</c:v>
                </c:pt>
                <c:pt idx="73">
                  <c:v>50.877192982456144</c:v>
                </c:pt>
                <c:pt idx="74">
                  <c:v>50.877192982456144</c:v>
                </c:pt>
                <c:pt idx="75">
                  <c:v>50.877192982456144</c:v>
                </c:pt>
                <c:pt idx="76">
                  <c:v>50.877192982456144</c:v>
                </c:pt>
                <c:pt idx="77">
                  <c:v>50.877192982456144</c:v>
                </c:pt>
                <c:pt idx="78">
                  <c:v>52.631578947368425</c:v>
                </c:pt>
                <c:pt idx="79">
                  <c:v>52.631578947368425</c:v>
                </c:pt>
                <c:pt idx="80">
                  <c:v>52.631578947368425</c:v>
                </c:pt>
                <c:pt idx="81">
                  <c:v>52.631578947368425</c:v>
                </c:pt>
                <c:pt idx="82">
                  <c:v>52.631578947368425</c:v>
                </c:pt>
                <c:pt idx="83">
                  <c:v>54.385964912280706</c:v>
                </c:pt>
                <c:pt idx="84">
                  <c:v>56.140350877192986</c:v>
                </c:pt>
                <c:pt idx="85">
                  <c:v>56.140350877192986</c:v>
                </c:pt>
                <c:pt idx="86">
                  <c:v>57.894736842105267</c:v>
                </c:pt>
                <c:pt idx="87">
                  <c:v>57.894736842105267</c:v>
                </c:pt>
                <c:pt idx="88">
                  <c:v>57.894736842105267</c:v>
                </c:pt>
                <c:pt idx="89">
                  <c:v>57.894736842105267</c:v>
                </c:pt>
                <c:pt idx="90">
                  <c:v>57.894736842105267</c:v>
                </c:pt>
                <c:pt idx="91">
                  <c:v>57.894736842105267</c:v>
                </c:pt>
                <c:pt idx="92">
                  <c:v>59.649122807017548</c:v>
                </c:pt>
                <c:pt idx="93">
                  <c:v>59.649122807017548</c:v>
                </c:pt>
                <c:pt idx="94">
                  <c:v>59.649122807017548</c:v>
                </c:pt>
                <c:pt idx="95">
                  <c:v>61.403508771929829</c:v>
                </c:pt>
                <c:pt idx="96">
                  <c:v>61.403508771929829</c:v>
                </c:pt>
                <c:pt idx="97">
                  <c:v>61.403508771929829</c:v>
                </c:pt>
                <c:pt idx="98">
                  <c:v>61.403508771929829</c:v>
                </c:pt>
                <c:pt idx="99">
                  <c:v>61.403508771929829</c:v>
                </c:pt>
                <c:pt idx="100">
                  <c:v>61.403508771929829</c:v>
                </c:pt>
                <c:pt idx="101">
                  <c:v>61.403508771929829</c:v>
                </c:pt>
                <c:pt idx="102">
                  <c:v>61.403508771929829</c:v>
                </c:pt>
                <c:pt idx="103">
                  <c:v>61.403508771929829</c:v>
                </c:pt>
                <c:pt idx="104">
                  <c:v>63.15789473684211</c:v>
                </c:pt>
                <c:pt idx="105">
                  <c:v>63.15789473684211</c:v>
                </c:pt>
                <c:pt idx="106">
                  <c:v>63.15789473684211</c:v>
                </c:pt>
                <c:pt idx="107">
                  <c:v>64.912280701754398</c:v>
                </c:pt>
                <c:pt idx="108">
                  <c:v>64.912280701754398</c:v>
                </c:pt>
                <c:pt idx="109">
                  <c:v>66.666666666666671</c:v>
                </c:pt>
                <c:pt idx="110">
                  <c:v>66.666666666666671</c:v>
                </c:pt>
                <c:pt idx="111">
                  <c:v>66.666666666666671</c:v>
                </c:pt>
                <c:pt idx="112">
                  <c:v>66.666666666666671</c:v>
                </c:pt>
                <c:pt idx="113">
                  <c:v>66.666666666666671</c:v>
                </c:pt>
                <c:pt idx="114">
                  <c:v>68.421052631578959</c:v>
                </c:pt>
                <c:pt idx="115">
                  <c:v>70.175438596491233</c:v>
                </c:pt>
                <c:pt idx="116">
                  <c:v>70.175438596491233</c:v>
                </c:pt>
                <c:pt idx="117">
                  <c:v>70.175438596491233</c:v>
                </c:pt>
                <c:pt idx="118">
                  <c:v>70.175438596491233</c:v>
                </c:pt>
                <c:pt idx="119">
                  <c:v>70.175438596491233</c:v>
                </c:pt>
                <c:pt idx="120">
                  <c:v>70.175438596491233</c:v>
                </c:pt>
                <c:pt idx="121">
                  <c:v>70.175438596491233</c:v>
                </c:pt>
                <c:pt idx="122">
                  <c:v>70.175438596491233</c:v>
                </c:pt>
                <c:pt idx="123">
                  <c:v>70.175438596491233</c:v>
                </c:pt>
                <c:pt idx="124">
                  <c:v>70.175438596491233</c:v>
                </c:pt>
                <c:pt idx="125">
                  <c:v>70.175438596491233</c:v>
                </c:pt>
                <c:pt idx="126">
                  <c:v>70.175438596491233</c:v>
                </c:pt>
                <c:pt idx="127">
                  <c:v>70.175438596491233</c:v>
                </c:pt>
                <c:pt idx="128">
                  <c:v>70.175438596491233</c:v>
                </c:pt>
                <c:pt idx="129">
                  <c:v>71.929824561403521</c:v>
                </c:pt>
                <c:pt idx="130">
                  <c:v>71.929824561403521</c:v>
                </c:pt>
                <c:pt idx="131">
                  <c:v>71.929824561403521</c:v>
                </c:pt>
                <c:pt idx="132">
                  <c:v>71.929824561403521</c:v>
                </c:pt>
                <c:pt idx="133">
                  <c:v>71.929824561403521</c:v>
                </c:pt>
                <c:pt idx="134">
                  <c:v>73.684210526315795</c:v>
                </c:pt>
                <c:pt idx="135">
                  <c:v>73.684210526315795</c:v>
                </c:pt>
                <c:pt idx="136">
                  <c:v>73.684210526315795</c:v>
                </c:pt>
                <c:pt idx="137">
                  <c:v>73.684210526315795</c:v>
                </c:pt>
                <c:pt idx="138">
                  <c:v>73.684210526315795</c:v>
                </c:pt>
                <c:pt idx="139">
                  <c:v>73.684210526315795</c:v>
                </c:pt>
                <c:pt idx="140">
                  <c:v>73.684210526315795</c:v>
                </c:pt>
                <c:pt idx="141">
                  <c:v>73.684210526315795</c:v>
                </c:pt>
                <c:pt idx="142">
                  <c:v>73.684210526315795</c:v>
                </c:pt>
                <c:pt idx="143">
                  <c:v>73.684210526315795</c:v>
                </c:pt>
                <c:pt idx="144">
                  <c:v>73.684210526315795</c:v>
                </c:pt>
                <c:pt idx="145">
                  <c:v>73.684210526315795</c:v>
                </c:pt>
                <c:pt idx="146">
                  <c:v>73.684210526315795</c:v>
                </c:pt>
                <c:pt idx="147">
                  <c:v>73.684210526315795</c:v>
                </c:pt>
                <c:pt idx="148">
                  <c:v>73.684210526315795</c:v>
                </c:pt>
                <c:pt idx="149">
                  <c:v>73.684210526315795</c:v>
                </c:pt>
                <c:pt idx="150">
                  <c:v>73.684210526315795</c:v>
                </c:pt>
                <c:pt idx="151">
                  <c:v>73.684210526315795</c:v>
                </c:pt>
                <c:pt idx="152">
                  <c:v>73.684210526315795</c:v>
                </c:pt>
                <c:pt idx="153">
                  <c:v>73.684210526315795</c:v>
                </c:pt>
                <c:pt idx="154">
                  <c:v>73.684210526315795</c:v>
                </c:pt>
                <c:pt idx="155">
                  <c:v>73.684210526315795</c:v>
                </c:pt>
                <c:pt idx="156">
                  <c:v>73.684210526315795</c:v>
                </c:pt>
                <c:pt idx="157">
                  <c:v>75.438596491228083</c:v>
                </c:pt>
                <c:pt idx="158">
                  <c:v>75.438596491228083</c:v>
                </c:pt>
                <c:pt idx="159">
                  <c:v>77.192982456140356</c:v>
                </c:pt>
                <c:pt idx="160">
                  <c:v>77.192982456140356</c:v>
                </c:pt>
                <c:pt idx="161">
                  <c:v>77.192982456140356</c:v>
                </c:pt>
                <c:pt idx="162">
                  <c:v>77.192982456140356</c:v>
                </c:pt>
                <c:pt idx="163">
                  <c:v>77.192982456140356</c:v>
                </c:pt>
                <c:pt idx="164">
                  <c:v>77.192982456140356</c:v>
                </c:pt>
                <c:pt idx="165">
                  <c:v>77.192982456140356</c:v>
                </c:pt>
                <c:pt idx="166">
                  <c:v>77.192982456140356</c:v>
                </c:pt>
                <c:pt idx="167">
                  <c:v>77.192982456140356</c:v>
                </c:pt>
                <c:pt idx="168">
                  <c:v>77.192982456140356</c:v>
                </c:pt>
                <c:pt idx="169">
                  <c:v>77.192982456140356</c:v>
                </c:pt>
                <c:pt idx="170">
                  <c:v>77.192982456140356</c:v>
                </c:pt>
                <c:pt idx="171">
                  <c:v>78.947368421052644</c:v>
                </c:pt>
                <c:pt idx="172">
                  <c:v>78.947368421052644</c:v>
                </c:pt>
                <c:pt idx="173">
                  <c:v>78.947368421052644</c:v>
                </c:pt>
                <c:pt idx="174">
                  <c:v>78.947368421052644</c:v>
                </c:pt>
                <c:pt idx="175">
                  <c:v>78.947368421052644</c:v>
                </c:pt>
                <c:pt idx="176">
                  <c:v>78.947368421052644</c:v>
                </c:pt>
                <c:pt idx="177">
                  <c:v>78.947368421052644</c:v>
                </c:pt>
                <c:pt idx="178">
                  <c:v>78.947368421052644</c:v>
                </c:pt>
                <c:pt idx="179">
                  <c:v>78.947368421052644</c:v>
                </c:pt>
                <c:pt idx="180">
                  <c:v>78.947368421052644</c:v>
                </c:pt>
                <c:pt idx="181">
                  <c:v>78.947368421052644</c:v>
                </c:pt>
                <c:pt idx="182">
                  <c:v>80.701754385964918</c:v>
                </c:pt>
                <c:pt idx="183">
                  <c:v>80.701754385964918</c:v>
                </c:pt>
                <c:pt idx="184">
                  <c:v>80.701754385964918</c:v>
                </c:pt>
                <c:pt idx="185">
                  <c:v>80.701754385964918</c:v>
                </c:pt>
                <c:pt idx="186">
                  <c:v>80.701754385964918</c:v>
                </c:pt>
                <c:pt idx="187">
                  <c:v>80.701754385964918</c:v>
                </c:pt>
                <c:pt idx="188">
                  <c:v>80.701754385964918</c:v>
                </c:pt>
                <c:pt idx="189">
                  <c:v>80.701754385964918</c:v>
                </c:pt>
                <c:pt idx="190">
                  <c:v>80.701754385964918</c:v>
                </c:pt>
                <c:pt idx="191">
                  <c:v>80.701754385964918</c:v>
                </c:pt>
                <c:pt idx="192">
                  <c:v>80.701754385964918</c:v>
                </c:pt>
                <c:pt idx="193">
                  <c:v>80.701754385964918</c:v>
                </c:pt>
                <c:pt idx="194">
                  <c:v>80.701754385964918</c:v>
                </c:pt>
                <c:pt idx="195">
                  <c:v>80.701754385964918</c:v>
                </c:pt>
                <c:pt idx="196">
                  <c:v>80.701754385964918</c:v>
                </c:pt>
                <c:pt idx="197">
                  <c:v>80.701754385964918</c:v>
                </c:pt>
                <c:pt idx="198">
                  <c:v>80.701754385964918</c:v>
                </c:pt>
                <c:pt idx="199">
                  <c:v>80.701754385964918</c:v>
                </c:pt>
                <c:pt idx="200">
                  <c:v>80.701754385964918</c:v>
                </c:pt>
                <c:pt idx="201">
                  <c:v>80.701754385964918</c:v>
                </c:pt>
                <c:pt idx="202">
                  <c:v>80.701754385964918</c:v>
                </c:pt>
                <c:pt idx="203">
                  <c:v>80.701754385964918</c:v>
                </c:pt>
                <c:pt idx="204">
                  <c:v>80.701754385964918</c:v>
                </c:pt>
                <c:pt idx="205">
                  <c:v>80.701754385964918</c:v>
                </c:pt>
                <c:pt idx="206">
                  <c:v>80.701754385964918</c:v>
                </c:pt>
                <c:pt idx="207">
                  <c:v>80.701754385964918</c:v>
                </c:pt>
                <c:pt idx="208">
                  <c:v>80.701754385964918</c:v>
                </c:pt>
                <c:pt idx="209">
                  <c:v>80.701754385964918</c:v>
                </c:pt>
                <c:pt idx="210">
                  <c:v>80.701754385964918</c:v>
                </c:pt>
                <c:pt idx="211">
                  <c:v>80.701754385964918</c:v>
                </c:pt>
                <c:pt idx="212">
                  <c:v>80.701754385964918</c:v>
                </c:pt>
                <c:pt idx="213">
                  <c:v>80.701754385964918</c:v>
                </c:pt>
                <c:pt idx="214">
                  <c:v>80.701754385964918</c:v>
                </c:pt>
                <c:pt idx="215">
                  <c:v>80.701754385964918</c:v>
                </c:pt>
                <c:pt idx="216">
                  <c:v>80.701754385964918</c:v>
                </c:pt>
                <c:pt idx="217">
                  <c:v>80.701754385964918</c:v>
                </c:pt>
                <c:pt idx="218">
                  <c:v>82.456140350877206</c:v>
                </c:pt>
                <c:pt idx="219">
                  <c:v>82.456140350877206</c:v>
                </c:pt>
                <c:pt idx="220">
                  <c:v>82.456140350877206</c:v>
                </c:pt>
                <c:pt idx="221">
                  <c:v>82.456140350877206</c:v>
                </c:pt>
                <c:pt idx="222">
                  <c:v>82.456140350877206</c:v>
                </c:pt>
                <c:pt idx="223">
                  <c:v>82.456140350877206</c:v>
                </c:pt>
                <c:pt idx="224">
                  <c:v>82.456140350877206</c:v>
                </c:pt>
                <c:pt idx="225">
                  <c:v>82.456140350877206</c:v>
                </c:pt>
                <c:pt idx="226">
                  <c:v>82.456140350877206</c:v>
                </c:pt>
                <c:pt idx="227">
                  <c:v>82.456140350877206</c:v>
                </c:pt>
                <c:pt idx="228">
                  <c:v>82.456140350877206</c:v>
                </c:pt>
                <c:pt idx="229">
                  <c:v>82.456140350877206</c:v>
                </c:pt>
                <c:pt idx="230">
                  <c:v>82.456140350877206</c:v>
                </c:pt>
                <c:pt idx="231">
                  <c:v>82.456140350877206</c:v>
                </c:pt>
                <c:pt idx="232">
                  <c:v>82.456140350877206</c:v>
                </c:pt>
                <c:pt idx="233">
                  <c:v>82.456140350877206</c:v>
                </c:pt>
                <c:pt idx="234">
                  <c:v>82.456140350877206</c:v>
                </c:pt>
                <c:pt idx="235">
                  <c:v>82.456140350877206</c:v>
                </c:pt>
                <c:pt idx="236">
                  <c:v>82.456140350877206</c:v>
                </c:pt>
                <c:pt idx="237">
                  <c:v>82.456140350877206</c:v>
                </c:pt>
                <c:pt idx="238">
                  <c:v>82.456140350877206</c:v>
                </c:pt>
                <c:pt idx="239">
                  <c:v>82.456140350877206</c:v>
                </c:pt>
                <c:pt idx="240">
                  <c:v>82.456140350877206</c:v>
                </c:pt>
                <c:pt idx="241">
                  <c:v>82.456140350877206</c:v>
                </c:pt>
                <c:pt idx="242">
                  <c:v>82.456140350877206</c:v>
                </c:pt>
                <c:pt idx="243">
                  <c:v>82.456140350877206</c:v>
                </c:pt>
                <c:pt idx="244">
                  <c:v>82.456140350877206</c:v>
                </c:pt>
                <c:pt idx="245">
                  <c:v>82.456140350877206</c:v>
                </c:pt>
                <c:pt idx="246">
                  <c:v>82.456140350877206</c:v>
                </c:pt>
                <c:pt idx="247">
                  <c:v>82.456140350877206</c:v>
                </c:pt>
                <c:pt idx="248">
                  <c:v>82.456140350877206</c:v>
                </c:pt>
                <c:pt idx="249">
                  <c:v>82.456140350877206</c:v>
                </c:pt>
                <c:pt idx="250">
                  <c:v>82.456140350877206</c:v>
                </c:pt>
                <c:pt idx="251">
                  <c:v>82.456140350877206</c:v>
                </c:pt>
                <c:pt idx="252">
                  <c:v>82.456140350877206</c:v>
                </c:pt>
                <c:pt idx="253">
                  <c:v>82.456140350877206</c:v>
                </c:pt>
                <c:pt idx="254">
                  <c:v>82.456140350877206</c:v>
                </c:pt>
                <c:pt idx="255">
                  <c:v>82.456140350877206</c:v>
                </c:pt>
                <c:pt idx="256">
                  <c:v>82.456140350877206</c:v>
                </c:pt>
                <c:pt idx="257">
                  <c:v>82.456140350877206</c:v>
                </c:pt>
                <c:pt idx="258">
                  <c:v>84.21052631578948</c:v>
                </c:pt>
                <c:pt idx="259">
                  <c:v>84.21052631578948</c:v>
                </c:pt>
                <c:pt idx="260">
                  <c:v>85.964912280701768</c:v>
                </c:pt>
                <c:pt idx="261">
                  <c:v>85.964912280701768</c:v>
                </c:pt>
                <c:pt idx="262">
                  <c:v>85.964912280701768</c:v>
                </c:pt>
                <c:pt idx="263">
                  <c:v>85.964912280701768</c:v>
                </c:pt>
                <c:pt idx="264">
                  <c:v>85.964912280701768</c:v>
                </c:pt>
                <c:pt idx="265">
                  <c:v>85.964912280701768</c:v>
                </c:pt>
                <c:pt idx="266">
                  <c:v>85.964912280701768</c:v>
                </c:pt>
                <c:pt idx="267">
                  <c:v>85.964912280701768</c:v>
                </c:pt>
                <c:pt idx="268">
                  <c:v>85.964912280701768</c:v>
                </c:pt>
                <c:pt idx="269">
                  <c:v>85.964912280701768</c:v>
                </c:pt>
                <c:pt idx="270">
                  <c:v>85.964912280701768</c:v>
                </c:pt>
                <c:pt idx="271">
                  <c:v>85.964912280701768</c:v>
                </c:pt>
                <c:pt idx="272">
                  <c:v>85.964912280701768</c:v>
                </c:pt>
                <c:pt idx="273">
                  <c:v>85.964912280701768</c:v>
                </c:pt>
                <c:pt idx="274">
                  <c:v>85.964912280701768</c:v>
                </c:pt>
                <c:pt idx="275">
                  <c:v>85.964912280701768</c:v>
                </c:pt>
                <c:pt idx="276">
                  <c:v>85.964912280701768</c:v>
                </c:pt>
                <c:pt idx="277">
                  <c:v>85.964912280701768</c:v>
                </c:pt>
                <c:pt idx="278">
                  <c:v>85.964912280701768</c:v>
                </c:pt>
                <c:pt idx="279">
                  <c:v>85.964912280701768</c:v>
                </c:pt>
                <c:pt idx="280">
                  <c:v>85.964912280701768</c:v>
                </c:pt>
                <c:pt idx="281">
                  <c:v>85.964912280701768</c:v>
                </c:pt>
                <c:pt idx="282">
                  <c:v>85.964912280701768</c:v>
                </c:pt>
                <c:pt idx="283">
                  <c:v>85.964912280701768</c:v>
                </c:pt>
                <c:pt idx="284">
                  <c:v>85.964912280701768</c:v>
                </c:pt>
                <c:pt idx="285">
                  <c:v>85.964912280701768</c:v>
                </c:pt>
                <c:pt idx="286">
                  <c:v>85.964912280701768</c:v>
                </c:pt>
                <c:pt idx="287">
                  <c:v>85.964912280701768</c:v>
                </c:pt>
                <c:pt idx="288">
                  <c:v>87.719298245614041</c:v>
                </c:pt>
                <c:pt idx="289">
                  <c:v>87.719298245614041</c:v>
                </c:pt>
                <c:pt idx="290">
                  <c:v>87.719298245614041</c:v>
                </c:pt>
                <c:pt idx="291">
                  <c:v>87.719298245614041</c:v>
                </c:pt>
                <c:pt idx="292">
                  <c:v>87.719298245614041</c:v>
                </c:pt>
                <c:pt idx="293">
                  <c:v>87.719298245614041</c:v>
                </c:pt>
                <c:pt idx="294">
                  <c:v>87.719298245614041</c:v>
                </c:pt>
                <c:pt idx="295">
                  <c:v>87.719298245614041</c:v>
                </c:pt>
                <c:pt idx="296">
                  <c:v>87.719298245614041</c:v>
                </c:pt>
                <c:pt idx="297">
                  <c:v>87.719298245614041</c:v>
                </c:pt>
                <c:pt idx="298">
                  <c:v>87.719298245614041</c:v>
                </c:pt>
                <c:pt idx="299">
                  <c:v>87.719298245614041</c:v>
                </c:pt>
                <c:pt idx="300">
                  <c:v>87.719298245614041</c:v>
                </c:pt>
                <c:pt idx="301">
                  <c:v>87.719298245614041</c:v>
                </c:pt>
                <c:pt idx="302">
                  <c:v>87.719298245614041</c:v>
                </c:pt>
                <c:pt idx="303">
                  <c:v>87.719298245614041</c:v>
                </c:pt>
                <c:pt idx="304">
                  <c:v>87.719298245614041</c:v>
                </c:pt>
                <c:pt idx="305">
                  <c:v>87.719298245614041</c:v>
                </c:pt>
                <c:pt idx="306">
                  <c:v>87.719298245614041</c:v>
                </c:pt>
                <c:pt idx="307">
                  <c:v>87.719298245614041</c:v>
                </c:pt>
                <c:pt idx="308">
                  <c:v>87.719298245614041</c:v>
                </c:pt>
                <c:pt idx="309">
                  <c:v>87.719298245614041</c:v>
                </c:pt>
                <c:pt idx="310">
                  <c:v>87.719298245614041</c:v>
                </c:pt>
                <c:pt idx="311">
                  <c:v>87.719298245614041</c:v>
                </c:pt>
                <c:pt idx="312">
                  <c:v>87.719298245614041</c:v>
                </c:pt>
                <c:pt idx="313">
                  <c:v>87.719298245614041</c:v>
                </c:pt>
                <c:pt idx="314">
                  <c:v>87.719298245614041</c:v>
                </c:pt>
                <c:pt idx="315">
                  <c:v>87.719298245614041</c:v>
                </c:pt>
                <c:pt idx="316">
                  <c:v>87.719298245614041</c:v>
                </c:pt>
                <c:pt idx="317">
                  <c:v>87.719298245614041</c:v>
                </c:pt>
                <c:pt idx="318">
                  <c:v>87.719298245614041</c:v>
                </c:pt>
                <c:pt idx="319">
                  <c:v>87.719298245614041</c:v>
                </c:pt>
                <c:pt idx="320">
                  <c:v>87.719298245614041</c:v>
                </c:pt>
                <c:pt idx="321">
                  <c:v>87.719298245614041</c:v>
                </c:pt>
                <c:pt idx="322">
                  <c:v>87.719298245614041</c:v>
                </c:pt>
                <c:pt idx="323">
                  <c:v>87.719298245614041</c:v>
                </c:pt>
                <c:pt idx="324">
                  <c:v>87.719298245614041</c:v>
                </c:pt>
                <c:pt idx="325">
                  <c:v>87.719298245614041</c:v>
                </c:pt>
                <c:pt idx="326">
                  <c:v>87.719298245614041</c:v>
                </c:pt>
                <c:pt idx="327">
                  <c:v>87.719298245614041</c:v>
                </c:pt>
                <c:pt idx="328">
                  <c:v>87.719298245614041</c:v>
                </c:pt>
                <c:pt idx="329">
                  <c:v>87.719298245614041</c:v>
                </c:pt>
                <c:pt idx="330">
                  <c:v>87.719298245614041</c:v>
                </c:pt>
                <c:pt idx="331">
                  <c:v>87.719298245614041</c:v>
                </c:pt>
                <c:pt idx="332">
                  <c:v>87.719298245614041</c:v>
                </c:pt>
                <c:pt idx="333">
                  <c:v>87.719298245614041</c:v>
                </c:pt>
                <c:pt idx="334">
                  <c:v>87.719298245614041</c:v>
                </c:pt>
                <c:pt idx="335">
                  <c:v>87.719298245614041</c:v>
                </c:pt>
                <c:pt idx="336">
                  <c:v>87.719298245614041</c:v>
                </c:pt>
                <c:pt idx="337">
                  <c:v>87.719298245614041</c:v>
                </c:pt>
                <c:pt idx="338">
                  <c:v>89.473684210526329</c:v>
                </c:pt>
                <c:pt idx="339">
                  <c:v>89.473684210526329</c:v>
                </c:pt>
                <c:pt idx="340">
                  <c:v>89.473684210526329</c:v>
                </c:pt>
                <c:pt idx="341">
                  <c:v>89.473684210526329</c:v>
                </c:pt>
                <c:pt idx="342">
                  <c:v>89.473684210526329</c:v>
                </c:pt>
                <c:pt idx="343">
                  <c:v>89.473684210526329</c:v>
                </c:pt>
                <c:pt idx="344">
                  <c:v>89.473684210526329</c:v>
                </c:pt>
                <c:pt idx="345">
                  <c:v>89.473684210526329</c:v>
                </c:pt>
                <c:pt idx="346">
                  <c:v>89.473684210526329</c:v>
                </c:pt>
                <c:pt idx="347">
                  <c:v>89.473684210526329</c:v>
                </c:pt>
                <c:pt idx="348">
                  <c:v>89.473684210526329</c:v>
                </c:pt>
                <c:pt idx="349">
                  <c:v>89.473684210526329</c:v>
                </c:pt>
                <c:pt idx="350">
                  <c:v>89.473684210526329</c:v>
                </c:pt>
                <c:pt idx="351">
                  <c:v>89.473684210526329</c:v>
                </c:pt>
                <c:pt idx="352">
                  <c:v>89.473684210526329</c:v>
                </c:pt>
                <c:pt idx="353">
                  <c:v>89.473684210526329</c:v>
                </c:pt>
                <c:pt idx="354">
                  <c:v>89.473684210526329</c:v>
                </c:pt>
                <c:pt idx="355">
                  <c:v>89.473684210526329</c:v>
                </c:pt>
                <c:pt idx="356">
                  <c:v>89.473684210526329</c:v>
                </c:pt>
                <c:pt idx="357">
                  <c:v>89.473684210526329</c:v>
                </c:pt>
                <c:pt idx="358">
                  <c:v>89.473684210526329</c:v>
                </c:pt>
                <c:pt idx="359">
                  <c:v>89.473684210526329</c:v>
                </c:pt>
                <c:pt idx="360">
                  <c:v>89.473684210526329</c:v>
                </c:pt>
                <c:pt idx="361">
                  <c:v>89.473684210526329</c:v>
                </c:pt>
                <c:pt idx="362">
                  <c:v>89.473684210526329</c:v>
                </c:pt>
                <c:pt idx="363">
                  <c:v>89.473684210526329</c:v>
                </c:pt>
                <c:pt idx="364">
                  <c:v>89.473684210526329</c:v>
                </c:pt>
                <c:pt idx="365">
                  <c:v>89.473684210526329</c:v>
                </c:pt>
                <c:pt idx="366">
                  <c:v>89.473684210526329</c:v>
                </c:pt>
                <c:pt idx="367">
                  <c:v>89.473684210526329</c:v>
                </c:pt>
                <c:pt idx="368">
                  <c:v>89.473684210526329</c:v>
                </c:pt>
                <c:pt idx="369">
                  <c:v>89.473684210526329</c:v>
                </c:pt>
                <c:pt idx="370">
                  <c:v>89.473684210526329</c:v>
                </c:pt>
                <c:pt idx="371">
                  <c:v>89.473684210526329</c:v>
                </c:pt>
                <c:pt idx="372">
                  <c:v>89.473684210526329</c:v>
                </c:pt>
                <c:pt idx="373">
                  <c:v>89.473684210526329</c:v>
                </c:pt>
                <c:pt idx="374">
                  <c:v>89.473684210526329</c:v>
                </c:pt>
                <c:pt idx="375">
                  <c:v>89.473684210526329</c:v>
                </c:pt>
                <c:pt idx="376">
                  <c:v>89.473684210526329</c:v>
                </c:pt>
                <c:pt idx="377">
                  <c:v>89.473684210526329</c:v>
                </c:pt>
                <c:pt idx="378">
                  <c:v>89.473684210526329</c:v>
                </c:pt>
                <c:pt idx="379">
                  <c:v>89.473684210526329</c:v>
                </c:pt>
                <c:pt idx="380">
                  <c:v>89.473684210526329</c:v>
                </c:pt>
                <c:pt idx="381">
                  <c:v>89.473684210526329</c:v>
                </c:pt>
                <c:pt idx="382">
                  <c:v>89.473684210526329</c:v>
                </c:pt>
                <c:pt idx="383">
                  <c:v>89.473684210526329</c:v>
                </c:pt>
                <c:pt idx="384">
                  <c:v>89.473684210526329</c:v>
                </c:pt>
                <c:pt idx="385">
                  <c:v>89.473684210526329</c:v>
                </c:pt>
                <c:pt idx="386">
                  <c:v>89.473684210526329</c:v>
                </c:pt>
                <c:pt idx="387">
                  <c:v>89.473684210526329</c:v>
                </c:pt>
                <c:pt idx="388">
                  <c:v>89.473684210526329</c:v>
                </c:pt>
                <c:pt idx="389">
                  <c:v>89.473684210526329</c:v>
                </c:pt>
                <c:pt idx="390">
                  <c:v>89.473684210526329</c:v>
                </c:pt>
                <c:pt idx="391">
                  <c:v>89.473684210526329</c:v>
                </c:pt>
                <c:pt idx="392">
                  <c:v>89.473684210526329</c:v>
                </c:pt>
                <c:pt idx="393">
                  <c:v>89.473684210526329</c:v>
                </c:pt>
                <c:pt idx="394">
                  <c:v>89.473684210526329</c:v>
                </c:pt>
                <c:pt idx="395">
                  <c:v>89.473684210526329</c:v>
                </c:pt>
                <c:pt idx="396">
                  <c:v>89.473684210526329</c:v>
                </c:pt>
                <c:pt idx="397">
                  <c:v>89.473684210526329</c:v>
                </c:pt>
                <c:pt idx="398">
                  <c:v>89.473684210526329</c:v>
                </c:pt>
                <c:pt idx="399">
                  <c:v>89.473684210526329</c:v>
                </c:pt>
                <c:pt idx="400">
                  <c:v>89.473684210526329</c:v>
                </c:pt>
                <c:pt idx="401">
                  <c:v>89.473684210526329</c:v>
                </c:pt>
                <c:pt idx="402">
                  <c:v>89.473684210526329</c:v>
                </c:pt>
                <c:pt idx="403">
                  <c:v>89.473684210526329</c:v>
                </c:pt>
                <c:pt idx="404">
                  <c:v>89.473684210526329</c:v>
                </c:pt>
                <c:pt idx="405">
                  <c:v>89.473684210526329</c:v>
                </c:pt>
                <c:pt idx="406">
                  <c:v>89.473684210526329</c:v>
                </c:pt>
                <c:pt idx="407">
                  <c:v>89.473684210526329</c:v>
                </c:pt>
                <c:pt idx="408">
                  <c:v>89.473684210526329</c:v>
                </c:pt>
                <c:pt idx="409">
                  <c:v>89.473684210526329</c:v>
                </c:pt>
                <c:pt idx="410">
                  <c:v>89.473684210526329</c:v>
                </c:pt>
                <c:pt idx="411">
                  <c:v>89.473684210526329</c:v>
                </c:pt>
                <c:pt idx="412">
                  <c:v>89.473684210526329</c:v>
                </c:pt>
                <c:pt idx="413">
                  <c:v>89.473684210526329</c:v>
                </c:pt>
                <c:pt idx="414">
                  <c:v>89.473684210526329</c:v>
                </c:pt>
                <c:pt idx="415">
                  <c:v>89.473684210526329</c:v>
                </c:pt>
                <c:pt idx="416">
                  <c:v>89.473684210526329</c:v>
                </c:pt>
                <c:pt idx="417">
                  <c:v>89.473684210526329</c:v>
                </c:pt>
                <c:pt idx="418">
                  <c:v>89.473684210526329</c:v>
                </c:pt>
                <c:pt idx="419">
                  <c:v>89.473684210526329</c:v>
                </c:pt>
                <c:pt idx="420">
                  <c:v>89.473684210526329</c:v>
                </c:pt>
                <c:pt idx="421">
                  <c:v>89.473684210526329</c:v>
                </c:pt>
                <c:pt idx="422">
                  <c:v>89.473684210526329</c:v>
                </c:pt>
                <c:pt idx="423">
                  <c:v>89.473684210526329</c:v>
                </c:pt>
                <c:pt idx="424">
                  <c:v>89.473684210526329</c:v>
                </c:pt>
                <c:pt idx="425">
                  <c:v>89.473684210526329</c:v>
                </c:pt>
                <c:pt idx="426">
                  <c:v>89.473684210526329</c:v>
                </c:pt>
                <c:pt idx="427">
                  <c:v>89.473684210526329</c:v>
                </c:pt>
                <c:pt idx="428">
                  <c:v>89.473684210526329</c:v>
                </c:pt>
                <c:pt idx="429">
                  <c:v>89.473684210526329</c:v>
                </c:pt>
                <c:pt idx="430">
                  <c:v>89.473684210526329</c:v>
                </c:pt>
                <c:pt idx="431">
                  <c:v>89.473684210526329</c:v>
                </c:pt>
                <c:pt idx="432">
                  <c:v>89.473684210526329</c:v>
                </c:pt>
                <c:pt idx="433">
                  <c:v>89.473684210526329</c:v>
                </c:pt>
                <c:pt idx="434">
                  <c:v>89.473684210526329</c:v>
                </c:pt>
                <c:pt idx="435">
                  <c:v>89.473684210526329</c:v>
                </c:pt>
                <c:pt idx="436">
                  <c:v>89.473684210526329</c:v>
                </c:pt>
                <c:pt idx="437">
                  <c:v>89.473684210526329</c:v>
                </c:pt>
                <c:pt idx="438">
                  <c:v>89.473684210526329</c:v>
                </c:pt>
                <c:pt idx="439">
                  <c:v>89.473684210526329</c:v>
                </c:pt>
                <c:pt idx="440">
                  <c:v>89.473684210526329</c:v>
                </c:pt>
                <c:pt idx="441">
                  <c:v>89.473684210526329</c:v>
                </c:pt>
                <c:pt idx="442">
                  <c:v>89.473684210526329</c:v>
                </c:pt>
                <c:pt idx="443">
                  <c:v>89.473684210526329</c:v>
                </c:pt>
                <c:pt idx="444">
                  <c:v>89.473684210526329</c:v>
                </c:pt>
                <c:pt idx="445">
                  <c:v>89.473684210526329</c:v>
                </c:pt>
                <c:pt idx="446">
                  <c:v>89.473684210526329</c:v>
                </c:pt>
                <c:pt idx="447">
                  <c:v>89.473684210526329</c:v>
                </c:pt>
                <c:pt idx="448">
                  <c:v>89.473684210526329</c:v>
                </c:pt>
                <c:pt idx="449">
                  <c:v>89.473684210526329</c:v>
                </c:pt>
                <c:pt idx="450">
                  <c:v>89.473684210526329</c:v>
                </c:pt>
                <c:pt idx="451">
                  <c:v>89.473684210526329</c:v>
                </c:pt>
                <c:pt idx="452">
                  <c:v>89.473684210526329</c:v>
                </c:pt>
                <c:pt idx="453">
                  <c:v>89.473684210526329</c:v>
                </c:pt>
                <c:pt idx="454">
                  <c:v>89.473684210526329</c:v>
                </c:pt>
                <c:pt idx="455">
                  <c:v>89.473684210526329</c:v>
                </c:pt>
                <c:pt idx="456">
                  <c:v>89.473684210526329</c:v>
                </c:pt>
                <c:pt idx="457">
                  <c:v>89.473684210526329</c:v>
                </c:pt>
                <c:pt idx="458">
                  <c:v>89.473684210526329</c:v>
                </c:pt>
                <c:pt idx="459">
                  <c:v>89.473684210526329</c:v>
                </c:pt>
                <c:pt idx="460">
                  <c:v>89.473684210526329</c:v>
                </c:pt>
                <c:pt idx="461">
                  <c:v>89.473684210526329</c:v>
                </c:pt>
                <c:pt idx="462">
                  <c:v>89.473684210526329</c:v>
                </c:pt>
                <c:pt idx="463">
                  <c:v>89.473684210526329</c:v>
                </c:pt>
                <c:pt idx="464">
                  <c:v>89.473684210526329</c:v>
                </c:pt>
                <c:pt idx="465">
                  <c:v>89.473684210526329</c:v>
                </c:pt>
                <c:pt idx="466">
                  <c:v>89.473684210526329</c:v>
                </c:pt>
                <c:pt idx="467">
                  <c:v>89.473684210526329</c:v>
                </c:pt>
                <c:pt idx="468">
                  <c:v>89.473684210526329</c:v>
                </c:pt>
                <c:pt idx="469">
                  <c:v>89.473684210526329</c:v>
                </c:pt>
                <c:pt idx="470">
                  <c:v>89.473684210526329</c:v>
                </c:pt>
                <c:pt idx="471">
                  <c:v>89.473684210526329</c:v>
                </c:pt>
                <c:pt idx="472">
                  <c:v>89.473684210526329</c:v>
                </c:pt>
                <c:pt idx="473">
                  <c:v>89.473684210526329</c:v>
                </c:pt>
                <c:pt idx="474">
                  <c:v>89.473684210526329</c:v>
                </c:pt>
                <c:pt idx="475">
                  <c:v>89.473684210526329</c:v>
                </c:pt>
                <c:pt idx="476">
                  <c:v>89.473684210526329</c:v>
                </c:pt>
                <c:pt idx="477">
                  <c:v>89.473684210526329</c:v>
                </c:pt>
                <c:pt idx="478">
                  <c:v>89.473684210526329</c:v>
                </c:pt>
                <c:pt idx="479">
                  <c:v>89.473684210526329</c:v>
                </c:pt>
                <c:pt idx="480">
                  <c:v>89.473684210526329</c:v>
                </c:pt>
                <c:pt idx="481">
                  <c:v>89.473684210526329</c:v>
                </c:pt>
                <c:pt idx="482">
                  <c:v>89.473684210526329</c:v>
                </c:pt>
                <c:pt idx="483">
                  <c:v>89.473684210526329</c:v>
                </c:pt>
                <c:pt idx="484">
                  <c:v>89.473684210526329</c:v>
                </c:pt>
                <c:pt idx="485">
                  <c:v>89.473684210526329</c:v>
                </c:pt>
                <c:pt idx="486">
                  <c:v>89.473684210526329</c:v>
                </c:pt>
                <c:pt idx="487">
                  <c:v>89.473684210526329</c:v>
                </c:pt>
                <c:pt idx="488">
                  <c:v>89.473684210526329</c:v>
                </c:pt>
                <c:pt idx="489">
                  <c:v>89.473684210526329</c:v>
                </c:pt>
                <c:pt idx="490">
                  <c:v>89.473684210526329</c:v>
                </c:pt>
                <c:pt idx="491">
                  <c:v>89.473684210526329</c:v>
                </c:pt>
                <c:pt idx="492">
                  <c:v>89.473684210526329</c:v>
                </c:pt>
                <c:pt idx="493">
                  <c:v>89.473684210526329</c:v>
                </c:pt>
                <c:pt idx="494">
                  <c:v>89.473684210526329</c:v>
                </c:pt>
                <c:pt idx="495">
                  <c:v>89.473684210526329</c:v>
                </c:pt>
                <c:pt idx="496">
                  <c:v>89.473684210526329</c:v>
                </c:pt>
                <c:pt idx="497">
                  <c:v>89.473684210526329</c:v>
                </c:pt>
                <c:pt idx="498">
                  <c:v>89.473684210526329</c:v>
                </c:pt>
                <c:pt idx="499">
                  <c:v>89.473684210526329</c:v>
                </c:pt>
                <c:pt idx="500">
                  <c:v>89.473684210526329</c:v>
                </c:pt>
                <c:pt idx="501">
                  <c:v>89.473684210526329</c:v>
                </c:pt>
                <c:pt idx="502">
                  <c:v>89.473684210526329</c:v>
                </c:pt>
                <c:pt idx="503">
                  <c:v>89.473684210526329</c:v>
                </c:pt>
                <c:pt idx="504">
                  <c:v>89.473684210526329</c:v>
                </c:pt>
                <c:pt idx="505">
                  <c:v>89.473684210526329</c:v>
                </c:pt>
                <c:pt idx="506">
                  <c:v>89.473684210526329</c:v>
                </c:pt>
                <c:pt idx="507">
                  <c:v>89.473684210526329</c:v>
                </c:pt>
                <c:pt idx="508">
                  <c:v>89.473684210526329</c:v>
                </c:pt>
                <c:pt idx="509">
                  <c:v>89.473684210526329</c:v>
                </c:pt>
                <c:pt idx="510">
                  <c:v>89.473684210526329</c:v>
                </c:pt>
                <c:pt idx="511">
                  <c:v>89.473684210526329</c:v>
                </c:pt>
                <c:pt idx="512">
                  <c:v>89.473684210526329</c:v>
                </c:pt>
                <c:pt idx="513">
                  <c:v>89.473684210526329</c:v>
                </c:pt>
                <c:pt idx="514">
                  <c:v>89.473684210526329</c:v>
                </c:pt>
                <c:pt idx="515">
                  <c:v>89.473684210526329</c:v>
                </c:pt>
                <c:pt idx="516">
                  <c:v>89.473684210526329</c:v>
                </c:pt>
                <c:pt idx="517">
                  <c:v>89.473684210526329</c:v>
                </c:pt>
                <c:pt idx="518">
                  <c:v>89.473684210526329</c:v>
                </c:pt>
                <c:pt idx="519">
                  <c:v>89.473684210526329</c:v>
                </c:pt>
                <c:pt idx="520">
                  <c:v>89.473684210526329</c:v>
                </c:pt>
                <c:pt idx="521">
                  <c:v>89.473684210526329</c:v>
                </c:pt>
                <c:pt idx="522">
                  <c:v>89.473684210526329</c:v>
                </c:pt>
                <c:pt idx="523">
                  <c:v>89.473684210526329</c:v>
                </c:pt>
                <c:pt idx="524">
                  <c:v>89.473684210526329</c:v>
                </c:pt>
                <c:pt idx="525">
                  <c:v>89.473684210526329</c:v>
                </c:pt>
                <c:pt idx="526">
                  <c:v>89.473684210526329</c:v>
                </c:pt>
                <c:pt idx="527">
                  <c:v>89.473684210526329</c:v>
                </c:pt>
                <c:pt idx="528">
                  <c:v>89.473684210526329</c:v>
                </c:pt>
                <c:pt idx="529">
                  <c:v>89.473684210526329</c:v>
                </c:pt>
                <c:pt idx="530">
                  <c:v>89.473684210526329</c:v>
                </c:pt>
                <c:pt idx="531">
                  <c:v>89.473684210526329</c:v>
                </c:pt>
                <c:pt idx="532">
                  <c:v>89.473684210526329</c:v>
                </c:pt>
                <c:pt idx="533">
                  <c:v>89.473684210526329</c:v>
                </c:pt>
                <c:pt idx="534">
                  <c:v>89.473684210526329</c:v>
                </c:pt>
                <c:pt idx="535">
                  <c:v>89.473684210526329</c:v>
                </c:pt>
                <c:pt idx="536">
                  <c:v>89.473684210526329</c:v>
                </c:pt>
                <c:pt idx="537">
                  <c:v>89.473684210526329</c:v>
                </c:pt>
                <c:pt idx="538">
                  <c:v>89.473684210526329</c:v>
                </c:pt>
                <c:pt idx="539">
                  <c:v>89.473684210526329</c:v>
                </c:pt>
                <c:pt idx="540">
                  <c:v>89.473684210526329</c:v>
                </c:pt>
                <c:pt idx="541">
                  <c:v>89.473684210526329</c:v>
                </c:pt>
                <c:pt idx="542">
                  <c:v>89.473684210526329</c:v>
                </c:pt>
                <c:pt idx="543">
                  <c:v>89.473684210526329</c:v>
                </c:pt>
                <c:pt idx="544">
                  <c:v>89.473684210526329</c:v>
                </c:pt>
                <c:pt idx="545">
                  <c:v>89.473684210526329</c:v>
                </c:pt>
                <c:pt idx="546">
                  <c:v>89.473684210526329</c:v>
                </c:pt>
                <c:pt idx="547">
                  <c:v>89.473684210526329</c:v>
                </c:pt>
                <c:pt idx="548">
                  <c:v>89.473684210526329</c:v>
                </c:pt>
                <c:pt idx="549">
                  <c:v>89.473684210526329</c:v>
                </c:pt>
                <c:pt idx="550">
                  <c:v>89.473684210526329</c:v>
                </c:pt>
                <c:pt idx="551">
                  <c:v>89.473684210526329</c:v>
                </c:pt>
                <c:pt idx="552">
                  <c:v>89.473684210526329</c:v>
                </c:pt>
                <c:pt idx="553">
                  <c:v>89.473684210526329</c:v>
                </c:pt>
                <c:pt idx="554">
                  <c:v>89.473684210526329</c:v>
                </c:pt>
                <c:pt idx="555">
                  <c:v>89.473684210526329</c:v>
                </c:pt>
                <c:pt idx="556">
                  <c:v>89.473684210526329</c:v>
                </c:pt>
                <c:pt idx="557">
                  <c:v>89.473684210526329</c:v>
                </c:pt>
                <c:pt idx="558">
                  <c:v>89.473684210526329</c:v>
                </c:pt>
                <c:pt idx="559">
                  <c:v>91.228070175438603</c:v>
                </c:pt>
                <c:pt idx="560">
                  <c:v>91.228070175438603</c:v>
                </c:pt>
                <c:pt idx="561">
                  <c:v>91.228070175438603</c:v>
                </c:pt>
                <c:pt idx="562">
                  <c:v>91.228070175438603</c:v>
                </c:pt>
                <c:pt idx="563">
                  <c:v>91.228070175438603</c:v>
                </c:pt>
                <c:pt idx="564">
                  <c:v>91.228070175438603</c:v>
                </c:pt>
                <c:pt idx="565">
                  <c:v>91.228070175438603</c:v>
                </c:pt>
                <c:pt idx="566">
                  <c:v>91.228070175438603</c:v>
                </c:pt>
                <c:pt idx="567">
                  <c:v>91.228070175438603</c:v>
                </c:pt>
                <c:pt idx="568">
                  <c:v>91.228070175438603</c:v>
                </c:pt>
                <c:pt idx="569">
                  <c:v>91.228070175438603</c:v>
                </c:pt>
                <c:pt idx="570">
                  <c:v>91.228070175438603</c:v>
                </c:pt>
                <c:pt idx="571">
                  <c:v>91.228070175438603</c:v>
                </c:pt>
                <c:pt idx="572">
                  <c:v>91.228070175438603</c:v>
                </c:pt>
                <c:pt idx="573">
                  <c:v>91.228070175438603</c:v>
                </c:pt>
                <c:pt idx="574">
                  <c:v>91.228070175438603</c:v>
                </c:pt>
                <c:pt idx="575">
                  <c:v>91.228070175438603</c:v>
                </c:pt>
                <c:pt idx="576">
                  <c:v>91.228070175438603</c:v>
                </c:pt>
                <c:pt idx="577">
                  <c:v>91.228070175438603</c:v>
                </c:pt>
                <c:pt idx="578">
                  <c:v>91.228070175438603</c:v>
                </c:pt>
                <c:pt idx="579">
                  <c:v>91.228070175438603</c:v>
                </c:pt>
                <c:pt idx="580">
                  <c:v>91.228070175438603</c:v>
                </c:pt>
                <c:pt idx="581">
                  <c:v>91.228070175438603</c:v>
                </c:pt>
                <c:pt idx="582">
                  <c:v>91.228070175438603</c:v>
                </c:pt>
                <c:pt idx="583">
                  <c:v>91.228070175438603</c:v>
                </c:pt>
                <c:pt idx="584">
                  <c:v>91.228070175438603</c:v>
                </c:pt>
                <c:pt idx="585">
                  <c:v>91.228070175438603</c:v>
                </c:pt>
                <c:pt idx="586">
                  <c:v>91.228070175438603</c:v>
                </c:pt>
                <c:pt idx="587">
                  <c:v>91.228070175438603</c:v>
                </c:pt>
                <c:pt idx="588">
                  <c:v>91.228070175438603</c:v>
                </c:pt>
                <c:pt idx="589">
                  <c:v>91.228070175438603</c:v>
                </c:pt>
                <c:pt idx="590">
                  <c:v>91.228070175438603</c:v>
                </c:pt>
                <c:pt idx="591">
                  <c:v>91.228070175438603</c:v>
                </c:pt>
                <c:pt idx="592">
                  <c:v>91.228070175438603</c:v>
                </c:pt>
                <c:pt idx="593">
                  <c:v>91.228070175438603</c:v>
                </c:pt>
                <c:pt idx="594">
                  <c:v>91.228070175438603</c:v>
                </c:pt>
                <c:pt idx="595">
                  <c:v>91.228070175438603</c:v>
                </c:pt>
                <c:pt idx="596">
                  <c:v>91.228070175438603</c:v>
                </c:pt>
                <c:pt idx="597">
                  <c:v>91.228070175438603</c:v>
                </c:pt>
                <c:pt idx="598">
                  <c:v>91.228070175438603</c:v>
                </c:pt>
                <c:pt idx="599">
                  <c:v>91.228070175438603</c:v>
                </c:pt>
                <c:pt idx="600">
                  <c:v>91.228070175438603</c:v>
                </c:pt>
                <c:pt idx="601">
                  <c:v>91.228070175438603</c:v>
                </c:pt>
                <c:pt idx="602">
                  <c:v>91.228070175438603</c:v>
                </c:pt>
                <c:pt idx="603">
                  <c:v>91.228070175438603</c:v>
                </c:pt>
                <c:pt idx="604">
                  <c:v>91.228070175438603</c:v>
                </c:pt>
                <c:pt idx="605">
                  <c:v>91.228070175438603</c:v>
                </c:pt>
                <c:pt idx="606">
                  <c:v>91.228070175438603</c:v>
                </c:pt>
                <c:pt idx="607">
                  <c:v>91.228070175438603</c:v>
                </c:pt>
                <c:pt idx="608">
                  <c:v>91.228070175438603</c:v>
                </c:pt>
                <c:pt idx="609">
                  <c:v>91.228070175438603</c:v>
                </c:pt>
                <c:pt idx="610">
                  <c:v>91.228070175438603</c:v>
                </c:pt>
                <c:pt idx="611">
                  <c:v>91.228070175438603</c:v>
                </c:pt>
                <c:pt idx="612">
                  <c:v>91.228070175438603</c:v>
                </c:pt>
                <c:pt idx="613">
                  <c:v>91.228070175438603</c:v>
                </c:pt>
                <c:pt idx="614">
                  <c:v>91.228070175438603</c:v>
                </c:pt>
                <c:pt idx="615">
                  <c:v>91.228070175438603</c:v>
                </c:pt>
                <c:pt idx="616">
                  <c:v>91.228070175438603</c:v>
                </c:pt>
                <c:pt idx="617">
                  <c:v>91.228070175438603</c:v>
                </c:pt>
                <c:pt idx="618">
                  <c:v>91.228070175438603</c:v>
                </c:pt>
                <c:pt idx="619">
                  <c:v>91.228070175438603</c:v>
                </c:pt>
                <c:pt idx="620">
                  <c:v>91.228070175438603</c:v>
                </c:pt>
                <c:pt idx="621">
                  <c:v>91.228070175438603</c:v>
                </c:pt>
                <c:pt idx="622">
                  <c:v>91.228070175438603</c:v>
                </c:pt>
                <c:pt idx="623">
                  <c:v>91.228070175438603</c:v>
                </c:pt>
                <c:pt idx="624">
                  <c:v>91.228070175438603</c:v>
                </c:pt>
                <c:pt idx="625">
                  <c:v>91.228070175438603</c:v>
                </c:pt>
                <c:pt idx="626">
                  <c:v>91.228070175438603</c:v>
                </c:pt>
                <c:pt idx="627">
                  <c:v>91.228070175438603</c:v>
                </c:pt>
                <c:pt idx="628">
                  <c:v>91.228070175438603</c:v>
                </c:pt>
                <c:pt idx="629">
                  <c:v>91.228070175438603</c:v>
                </c:pt>
                <c:pt idx="630">
                  <c:v>91.228070175438603</c:v>
                </c:pt>
                <c:pt idx="631">
                  <c:v>91.228070175438603</c:v>
                </c:pt>
                <c:pt idx="632">
                  <c:v>91.228070175438603</c:v>
                </c:pt>
                <c:pt idx="633">
                  <c:v>91.228070175438603</c:v>
                </c:pt>
                <c:pt idx="634">
                  <c:v>91.228070175438603</c:v>
                </c:pt>
                <c:pt idx="635">
                  <c:v>92.982456140350891</c:v>
                </c:pt>
                <c:pt idx="636">
                  <c:v>92.982456140350891</c:v>
                </c:pt>
                <c:pt idx="637">
                  <c:v>92.982456140350891</c:v>
                </c:pt>
                <c:pt idx="638">
                  <c:v>92.982456140350891</c:v>
                </c:pt>
                <c:pt idx="639">
                  <c:v>92.982456140350891</c:v>
                </c:pt>
                <c:pt idx="640">
                  <c:v>92.982456140350891</c:v>
                </c:pt>
                <c:pt idx="641">
                  <c:v>92.982456140350891</c:v>
                </c:pt>
                <c:pt idx="642">
                  <c:v>92.982456140350891</c:v>
                </c:pt>
                <c:pt idx="643">
                  <c:v>92.982456140350891</c:v>
                </c:pt>
                <c:pt idx="644">
                  <c:v>92.982456140350891</c:v>
                </c:pt>
                <c:pt idx="645">
                  <c:v>92.982456140350891</c:v>
                </c:pt>
                <c:pt idx="646">
                  <c:v>92.982456140350891</c:v>
                </c:pt>
                <c:pt idx="647">
                  <c:v>92.982456140350891</c:v>
                </c:pt>
                <c:pt idx="648">
                  <c:v>92.982456140350891</c:v>
                </c:pt>
                <c:pt idx="649">
                  <c:v>92.982456140350891</c:v>
                </c:pt>
                <c:pt idx="650">
                  <c:v>92.982456140350891</c:v>
                </c:pt>
                <c:pt idx="651">
                  <c:v>92.982456140350891</c:v>
                </c:pt>
                <c:pt idx="652">
                  <c:v>92.982456140350891</c:v>
                </c:pt>
                <c:pt idx="653">
                  <c:v>92.982456140350891</c:v>
                </c:pt>
                <c:pt idx="654">
                  <c:v>92.982456140350891</c:v>
                </c:pt>
                <c:pt idx="655">
                  <c:v>92.982456140350891</c:v>
                </c:pt>
                <c:pt idx="656">
                  <c:v>92.982456140350891</c:v>
                </c:pt>
                <c:pt idx="657">
                  <c:v>92.982456140350891</c:v>
                </c:pt>
                <c:pt idx="658">
                  <c:v>92.982456140350891</c:v>
                </c:pt>
                <c:pt idx="659">
                  <c:v>92.982456140350891</c:v>
                </c:pt>
                <c:pt idx="660">
                  <c:v>92.982456140350891</c:v>
                </c:pt>
                <c:pt idx="661">
                  <c:v>92.982456140350891</c:v>
                </c:pt>
                <c:pt idx="662">
                  <c:v>92.982456140350891</c:v>
                </c:pt>
                <c:pt idx="663">
                  <c:v>92.982456140350891</c:v>
                </c:pt>
                <c:pt idx="664">
                  <c:v>92.982456140350891</c:v>
                </c:pt>
                <c:pt idx="665">
                  <c:v>92.982456140350891</c:v>
                </c:pt>
                <c:pt idx="666">
                  <c:v>92.982456140350891</c:v>
                </c:pt>
                <c:pt idx="667">
                  <c:v>92.982456140350891</c:v>
                </c:pt>
                <c:pt idx="668">
                  <c:v>92.982456140350891</c:v>
                </c:pt>
                <c:pt idx="669">
                  <c:v>92.982456140350891</c:v>
                </c:pt>
                <c:pt idx="670">
                  <c:v>92.982456140350891</c:v>
                </c:pt>
                <c:pt idx="671">
                  <c:v>92.982456140350891</c:v>
                </c:pt>
                <c:pt idx="672">
                  <c:v>92.982456140350891</c:v>
                </c:pt>
                <c:pt idx="673">
                  <c:v>92.982456140350891</c:v>
                </c:pt>
                <c:pt idx="674">
                  <c:v>92.982456140350891</c:v>
                </c:pt>
                <c:pt idx="675">
                  <c:v>92.982456140350891</c:v>
                </c:pt>
                <c:pt idx="676">
                  <c:v>92.982456140350891</c:v>
                </c:pt>
                <c:pt idx="677">
                  <c:v>92.982456140350891</c:v>
                </c:pt>
                <c:pt idx="678">
                  <c:v>92.982456140350891</c:v>
                </c:pt>
                <c:pt idx="679">
                  <c:v>92.982456140350891</c:v>
                </c:pt>
                <c:pt idx="680">
                  <c:v>92.982456140350891</c:v>
                </c:pt>
                <c:pt idx="681">
                  <c:v>92.982456140350891</c:v>
                </c:pt>
                <c:pt idx="682">
                  <c:v>92.982456140350891</c:v>
                </c:pt>
                <c:pt idx="683">
                  <c:v>92.982456140350891</c:v>
                </c:pt>
                <c:pt idx="684">
                  <c:v>92.982456140350891</c:v>
                </c:pt>
                <c:pt idx="685">
                  <c:v>92.982456140350891</c:v>
                </c:pt>
                <c:pt idx="686">
                  <c:v>92.982456140350891</c:v>
                </c:pt>
                <c:pt idx="687">
                  <c:v>92.982456140350891</c:v>
                </c:pt>
                <c:pt idx="688">
                  <c:v>92.982456140350891</c:v>
                </c:pt>
                <c:pt idx="689">
                  <c:v>92.982456140350891</c:v>
                </c:pt>
                <c:pt idx="690">
                  <c:v>92.982456140350891</c:v>
                </c:pt>
                <c:pt idx="691">
                  <c:v>92.982456140350891</c:v>
                </c:pt>
                <c:pt idx="692">
                  <c:v>92.982456140350891</c:v>
                </c:pt>
                <c:pt idx="693">
                  <c:v>92.982456140350891</c:v>
                </c:pt>
                <c:pt idx="694">
                  <c:v>92.982456140350891</c:v>
                </c:pt>
                <c:pt idx="695">
                  <c:v>92.982456140350891</c:v>
                </c:pt>
                <c:pt idx="696">
                  <c:v>92.982456140350891</c:v>
                </c:pt>
                <c:pt idx="697">
                  <c:v>92.982456140350891</c:v>
                </c:pt>
                <c:pt idx="698">
                  <c:v>92.982456140350891</c:v>
                </c:pt>
                <c:pt idx="699">
                  <c:v>92.982456140350891</c:v>
                </c:pt>
                <c:pt idx="700">
                  <c:v>92.982456140350891</c:v>
                </c:pt>
                <c:pt idx="701">
                  <c:v>92.982456140350891</c:v>
                </c:pt>
                <c:pt idx="702">
                  <c:v>92.982456140350891</c:v>
                </c:pt>
                <c:pt idx="703">
                  <c:v>92.982456140350891</c:v>
                </c:pt>
                <c:pt idx="704">
                  <c:v>92.982456140350891</c:v>
                </c:pt>
                <c:pt idx="705">
                  <c:v>92.982456140350891</c:v>
                </c:pt>
                <c:pt idx="706">
                  <c:v>92.982456140350891</c:v>
                </c:pt>
                <c:pt idx="707">
                  <c:v>92.982456140350891</c:v>
                </c:pt>
                <c:pt idx="708">
                  <c:v>92.982456140350891</c:v>
                </c:pt>
                <c:pt idx="709">
                  <c:v>92.982456140350891</c:v>
                </c:pt>
                <c:pt idx="710">
                  <c:v>92.982456140350891</c:v>
                </c:pt>
                <c:pt idx="711">
                  <c:v>92.982456140350891</c:v>
                </c:pt>
                <c:pt idx="712">
                  <c:v>92.982456140350891</c:v>
                </c:pt>
                <c:pt idx="713">
                  <c:v>92.982456140350891</c:v>
                </c:pt>
                <c:pt idx="714">
                  <c:v>92.982456140350891</c:v>
                </c:pt>
                <c:pt idx="715">
                  <c:v>92.982456140350891</c:v>
                </c:pt>
                <c:pt idx="716">
                  <c:v>92.982456140350891</c:v>
                </c:pt>
                <c:pt idx="717">
                  <c:v>92.982456140350891</c:v>
                </c:pt>
                <c:pt idx="718">
                  <c:v>92.982456140350891</c:v>
                </c:pt>
                <c:pt idx="719">
                  <c:v>92.982456140350891</c:v>
                </c:pt>
                <c:pt idx="720">
                  <c:v>92.982456140350891</c:v>
                </c:pt>
                <c:pt idx="721">
                  <c:v>92.982456140350891</c:v>
                </c:pt>
                <c:pt idx="722">
                  <c:v>92.982456140350891</c:v>
                </c:pt>
                <c:pt idx="723">
                  <c:v>92.982456140350891</c:v>
                </c:pt>
                <c:pt idx="724">
                  <c:v>92.982456140350891</c:v>
                </c:pt>
                <c:pt idx="725">
                  <c:v>92.982456140350891</c:v>
                </c:pt>
                <c:pt idx="726">
                  <c:v>92.982456140350891</c:v>
                </c:pt>
                <c:pt idx="727">
                  <c:v>92.982456140350891</c:v>
                </c:pt>
                <c:pt idx="728">
                  <c:v>92.982456140350891</c:v>
                </c:pt>
                <c:pt idx="729">
                  <c:v>92.982456140350891</c:v>
                </c:pt>
                <c:pt idx="730">
                  <c:v>92.982456140350891</c:v>
                </c:pt>
                <c:pt idx="731">
                  <c:v>92.982456140350891</c:v>
                </c:pt>
                <c:pt idx="732">
                  <c:v>92.982456140350891</c:v>
                </c:pt>
                <c:pt idx="733">
                  <c:v>92.982456140350891</c:v>
                </c:pt>
                <c:pt idx="734">
                  <c:v>92.982456140350891</c:v>
                </c:pt>
                <c:pt idx="735">
                  <c:v>92.982456140350891</c:v>
                </c:pt>
                <c:pt idx="736">
                  <c:v>92.982456140350891</c:v>
                </c:pt>
                <c:pt idx="737">
                  <c:v>92.982456140350891</c:v>
                </c:pt>
                <c:pt idx="738">
                  <c:v>92.982456140350891</c:v>
                </c:pt>
                <c:pt idx="739">
                  <c:v>92.982456140350891</c:v>
                </c:pt>
                <c:pt idx="740">
                  <c:v>92.982456140350891</c:v>
                </c:pt>
                <c:pt idx="741">
                  <c:v>92.982456140350891</c:v>
                </c:pt>
                <c:pt idx="742">
                  <c:v>92.982456140350891</c:v>
                </c:pt>
                <c:pt idx="743">
                  <c:v>92.982456140350891</c:v>
                </c:pt>
                <c:pt idx="744">
                  <c:v>92.982456140350891</c:v>
                </c:pt>
                <c:pt idx="745">
                  <c:v>92.982456140350891</c:v>
                </c:pt>
                <c:pt idx="746">
                  <c:v>92.982456140350891</c:v>
                </c:pt>
                <c:pt idx="747">
                  <c:v>92.982456140350891</c:v>
                </c:pt>
                <c:pt idx="748">
                  <c:v>92.982456140350891</c:v>
                </c:pt>
                <c:pt idx="749">
                  <c:v>92.982456140350891</c:v>
                </c:pt>
                <c:pt idx="750">
                  <c:v>92.982456140350891</c:v>
                </c:pt>
                <c:pt idx="751">
                  <c:v>92.982456140350891</c:v>
                </c:pt>
                <c:pt idx="752">
                  <c:v>92.982456140350891</c:v>
                </c:pt>
                <c:pt idx="753">
                  <c:v>92.982456140350891</c:v>
                </c:pt>
                <c:pt idx="754">
                  <c:v>92.982456140350891</c:v>
                </c:pt>
                <c:pt idx="755">
                  <c:v>92.982456140350891</c:v>
                </c:pt>
                <c:pt idx="756">
                  <c:v>92.982456140350891</c:v>
                </c:pt>
                <c:pt idx="757">
                  <c:v>92.982456140350891</c:v>
                </c:pt>
                <c:pt idx="758">
                  <c:v>92.982456140350891</c:v>
                </c:pt>
                <c:pt idx="759">
                  <c:v>92.982456140350891</c:v>
                </c:pt>
                <c:pt idx="760">
                  <c:v>92.982456140350891</c:v>
                </c:pt>
                <c:pt idx="761">
                  <c:v>92.982456140350891</c:v>
                </c:pt>
                <c:pt idx="762">
                  <c:v>92.982456140350891</c:v>
                </c:pt>
                <c:pt idx="763">
                  <c:v>92.982456140350891</c:v>
                </c:pt>
                <c:pt idx="764">
                  <c:v>92.982456140350891</c:v>
                </c:pt>
                <c:pt idx="765">
                  <c:v>92.982456140350891</c:v>
                </c:pt>
                <c:pt idx="766">
                  <c:v>92.982456140350891</c:v>
                </c:pt>
                <c:pt idx="767">
                  <c:v>92.982456140350891</c:v>
                </c:pt>
                <c:pt idx="768">
                  <c:v>92.982456140350891</c:v>
                </c:pt>
                <c:pt idx="769">
                  <c:v>92.982456140350891</c:v>
                </c:pt>
                <c:pt idx="770">
                  <c:v>92.982456140350891</c:v>
                </c:pt>
                <c:pt idx="771">
                  <c:v>92.982456140350891</c:v>
                </c:pt>
                <c:pt idx="772">
                  <c:v>92.982456140350891</c:v>
                </c:pt>
                <c:pt idx="773">
                  <c:v>92.982456140350891</c:v>
                </c:pt>
                <c:pt idx="774">
                  <c:v>92.982456140350891</c:v>
                </c:pt>
                <c:pt idx="775">
                  <c:v>92.982456140350891</c:v>
                </c:pt>
                <c:pt idx="776">
                  <c:v>92.982456140350891</c:v>
                </c:pt>
                <c:pt idx="777">
                  <c:v>92.982456140350891</c:v>
                </c:pt>
                <c:pt idx="778">
                  <c:v>92.982456140350891</c:v>
                </c:pt>
                <c:pt idx="779">
                  <c:v>92.982456140350891</c:v>
                </c:pt>
                <c:pt idx="780">
                  <c:v>92.982456140350891</c:v>
                </c:pt>
                <c:pt idx="781">
                  <c:v>92.982456140350891</c:v>
                </c:pt>
                <c:pt idx="782">
                  <c:v>92.982456140350891</c:v>
                </c:pt>
                <c:pt idx="783">
                  <c:v>92.982456140350891</c:v>
                </c:pt>
                <c:pt idx="784">
                  <c:v>94.736842105263165</c:v>
                </c:pt>
                <c:pt idx="785">
                  <c:v>94.736842105263165</c:v>
                </c:pt>
                <c:pt idx="786">
                  <c:v>94.736842105263165</c:v>
                </c:pt>
                <c:pt idx="787">
                  <c:v>94.736842105263165</c:v>
                </c:pt>
                <c:pt idx="788">
                  <c:v>94.736842105263165</c:v>
                </c:pt>
                <c:pt idx="789">
                  <c:v>94.736842105263165</c:v>
                </c:pt>
                <c:pt idx="790">
                  <c:v>94.736842105263165</c:v>
                </c:pt>
                <c:pt idx="791">
                  <c:v>94.736842105263165</c:v>
                </c:pt>
                <c:pt idx="792">
                  <c:v>94.736842105263165</c:v>
                </c:pt>
                <c:pt idx="793">
                  <c:v>94.736842105263165</c:v>
                </c:pt>
                <c:pt idx="794">
                  <c:v>94.736842105263165</c:v>
                </c:pt>
                <c:pt idx="795">
                  <c:v>94.736842105263165</c:v>
                </c:pt>
                <c:pt idx="796">
                  <c:v>94.736842105263165</c:v>
                </c:pt>
                <c:pt idx="797">
                  <c:v>94.736842105263165</c:v>
                </c:pt>
                <c:pt idx="798">
                  <c:v>94.736842105263165</c:v>
                </c:pt>
                <c:pt idx="799">
                  <c:v>94.736842105263165</c:v>
                </c:pt>
                <c:pt idx="800">
                  <c:v>94.736842105263165</c:v>
                </c:pt>
                <c:pt idx="801">
                  <c:v>94.736842105263165</c:v>
                </c:pt>
                <c:pt idx="802">
                  <c:v>94.736842105263165</c:v>
                </c:pt>
                <c:pt idx="803">
                  <c:v>94.736842105263165</c:v>
                </c:pt>
                <c:pt idx="804">
                  <c:v>94.736842105263165</c:v>
                </c:pt>
                <c:pt idx="805">
                  <c:v>94.736842105263165</c:v>
                </c:pt>
                <c:pt idx="806">
                  <c:v>94.736842105263165</c:v>
                </c:pt>
                <c:pt idx="807">
                  <c:v>94.736842105263165</c:v>
                </c:pt>
                <c:pt idx="808">
                  <c:v>94.736842105263165</c:v>
                </c:pt>
                <c:pt idx="809">
                  <c:v>94.736842105263165</c:v>
                </c:pt>
                <c:pt idx="810">
                  <c:v>94.736842105263165</c:v>
                </c:pt>
                <c:pt idx="811">
                  <c:v>94.736842105263165</c:v>
                </c:pt>
                <c:pt idx="812">
                  <c:v>94.736842105263165</c:v>
                </c:pt>
                <c:pt idx="813">
                  <c:v>94.736842105263165</c:v>
                </c:pt>
                <c:pt idx="814">
                  <c:v>94.736842105263165</c:v>
                </c:pt>
                <c:pt idx="815">
                  <c:v>94.736842105263165</c:v>
                </c:pt>
                <c:pt idx="816">
                  <c:v>94.736842105263165</c:v>
                </c:pt>
                <c:pt idx="817">
                  <c:v>94.736842105263165</c:v>
                </c:pt>
                <c:pt idx="818">
                  <c:v>94.736842105263165</c:v>
                </c:pt>
                <c:pt idx="819">
                  <c:v>94.736842105263165</c:v>
                </c:pt>
                <c:pt idx="820">
                  <c:v>94.736842105263165</c:v>
                </c:pt>
                <c:pt idx="821">
                  <c:v>94.736842105263165</c:v>
                </c:pt>
                <c:pt idx="822">
                  <c:v>94.736842105263165</c:v>
                </c:pt>
                <c:pt idx="823">
                  <c:v>94.736842105263165</c:v>
                </c:pt>
                <c:pt idx="824">
                  <c:v>94.736842105263165</c:v>
                </c:pt>
                <c:pt idx="825">
                  <c:v>94.736842105263165</c:v>
                </c:pt>
                <c:pt idx="826">
                  <c:v>94.736842105263165</c:v>
                </c:pt>
                <c:pt idx="827">
                  <c:v>94.736842105263165</c:v>
                </c:pt>
                <c:pt idx="828">
                  <c:v>94.736842105263165</c:v>
                </c:pt>
                <c:pt idx="829">
                  <c:v>94.736842105263165</c:v>
                </c:pt>
                <c:pt idx="830">
                  <c:v>94.736842105263165</c:v>
                </c:pt>
                <c:pt idx="831">
                  <c:v>94.736842105263165</c:v>
                </c:pt>
                <c:pt idx="832">
                  <c:v>94.736842105263165</c:v>
                </c:pt>
                <c:pt idx="833">
                  <c:v>94.736842105263165</c:v>
                </c:pt>
                <c:pt idx="834">
                  <c:v>94.736842105263165</c:v>
                </c:pt>
                <c:pt idx="835">
                  <c:v>94.736842105263165</c:v>
                </c:pt>
                <c:pt idx="836">
                  <c:v>94.736842105263165</c:v>
                </c:pt>
                <c:pt idx="837">
                  <c:v>94.736842105263165</c:v>
                </c:pt>
                <c:pt idx="838">
                  <c:v>94.736842105263165</c:v>
                </c:pt>
                <c:pt idx="839">
                  <c:v>94.736842105263165</c:v>
                </c:pt>
                <c:pt idx="840">
                  <c:v>94.736842105263165</c:v>
                </c:pt>
                <c:pt idx="841">
                  <c:v>94.736842105263165</c:v>
                </c:pt>
                <c:pt idx="842">
                  <c:v>94.736842105263165</c:v>
                </c:pt>
                <c:pt idx="843">
                  <c:v>94.736842105263165</c:v>
                </c:pt>
                <c:pt idx="844">
                  <c:v>94.736842105263165</c:v>
                </c:pt>
                <c:pt idx="845">
                  <c:v>94.736842105263165</c:v>
                </c:pt>
                <c:pt idx="846">
                  <c:v>94.736842105263165</c:v>
                </c:pt>
                <c:pt idx="847">
                  <c:v>94.736842105263165</c:v>
                </c:pt>
                <c:pt idx="848">
                  <c:v>94.736842105263165</c:v>
                </c:pt>
                <c:pt idx="849">
                  <c:v>94.736842105263165</c:v>
                </c:pt>
                <c:pt idx="850">
                  <c:v>94.736842105263165</c:v>
                </c:pt>
                <c:pt idx="851">
                  <c:v>94.736842105263165</c:v>
                </c:pt>
                <c:pt idx="852">
                  <c:v>94.736842105263165</c:v>
                </c:pt>
                <c:pt idx="853">
                  <c:v>94.736842105263165</c:v>
                </c:pt>
                <c:pt idx="854">
                  <c:v>94.736842105263165</c:v>
                </c:pt>
                <c:pt idx="855">
                  <c:v>94.736842105263165</c:v>
                </c:pt>
                <c:pt idx="856">
                  <c:v>94.736842105263165</c:v>
                </c:pt>
                <c:pt idx="857">
                  <c:v>94.736842105263165</c:v>
                </c:pt>
                <c:pt idx="858">
                  <c:v>94.736842105263165</c:v>
                </c:pt>
                <c:pt idx="859">
                  <c:v>94.736842105263165</c:v>
                </c:pt>
                <c:pt idx="860">
                  <c:v>94.736842105263165</c:v>
                </c:pt>
                <c:pt idx="861">
                  <c:v>94.736842105263165</c:v>
                </c:pt>
                <c:pt idx="862">
                  <c:v>94.736842105263165</c:v>
                </c:pt>
                <c:pt idx="863">
                  <c:v>94.736842105263165</c:v>
                </c:pt>
                <c:pt idx="864">
                  <c:v>94.736842105263165</c:v>
                </c:pt>
                <c:pt idx="865">
                  <c:v>94.736842105263165</c:v>
                </c:pt>
                <c:pt idx="866">
                  <c:v>94.736842105263165</c:v>
                </c:pt>
                <c:pt idx="867">
                  <c:v>94.736842105263165</c:v>
                </c:pt>
                <c:pt idx="868">
                  <c:v>94.736842105263165</c:v>
                </c:pt>
                <c:pt idx="869">
                  <c:v>94.736842105263165</c:v>
                </c:pt>
                <c:pt idx="870">
                  <c:v>94.736842105263165</c:v>
                </c:pt>
                <c:pt idx="871">
                  <c:v>94.736842105263165</c:v>
                </c:pt>
                <c:pt idx="872">
                  <c:v>94.736842105263165</c:v>
                </c:pt>
                <c:pt idx="873">
                  <c:v>94.736842105263165</c:v>
                </c:pt>
                <c:pt idx="874">
                  <c:v>94.736842105263165</c:v>
                </c:pt>
                <c:pt idx="875">
                  <c:v>94.736842105263165</c:v>
                </c:pt>
                <c:pt idx="876">
                  <c:v>94.736842105263165</c:v>
                </c:pt>
                <c:pt idx="877">
                  <c:v>94.736842105263165</c:v>
                </c:pt>
                <c:pt idx="878">
                  <c:v>94.736842105263165</c:v>
                </c:pt>
                <c:pt idx="879">
                  <c:v>94.736842105263165</c:v>
                </c:pt>
                <c:pt idx="880">
                  <c:v>94.736842105263165</c:v>
                </c:pt>
                <c:pt idx="881">
                  <c:v>94.736842105263165</c:v>
                </c:pt>
                <c:pt idx="882">
                  <c:v>94.736842105263165</c:v>
                </c:pt>
                <c:pt idx="883">
                  <c:v>94.736842105263165</c:v>
                </c:pt>
                <c:pt idx="884">
                  <c:v>94.736842105263165</c:v>
                </c:pt>
                <c:pt idx="885">
                  <c:v>94.736842105263165</c:v>
                </c:pt>
                <c:pt idx="886">
                  <c:v>94.736842105263165</c:v>
                </c:pt>
                <c:pt idx="887">
                  <c:v>94.736842105263165</c:v>
                </c:pt>
                <c:pt idx="888">
                  <c:v>94.736842105263165</c:v>
                </c:pt>
                <c:pt idx="889">
                  <c:v>94.736842105263165</c:v>
                </c:pt>
                <c:pt idx="890">
                  <c:v>94.736842105263165</c:v>
                </c:pt>
                <c:pt idx="891">
                  <c:v>94.736842105263165</c:v>
                </c:pt>
                <c:pt idx="892">
                  <c:v>94.736842105263165</c:v>
                </c:pt>
                <c:pt idx="893">
                  <c:v>94.736842105263165</c:v>
                </c:pt>
                <c:pt idx="894">
                  <c:v>94.736842105263165</c:v>
                </c:pt>
                <c:pt idx="895">
                  <c:v>94.736842105263165</c:v>
                </c:pt>
                <c:pt idx="896">
                  <c:v>94.736842105263165</c:v>
                </c:pt>
                <c:pt idx="897">
                  <c:v>94.736842105263165</c:v>
                </c:pt>
                <c:pt idx="898">
                  <c:v>94.736842105263165</c:v>
                </c:pt>
                <c:pt idx="899">
                  <c:v>94.736842105263165</c:v>
                </c:pt>
                <c:pt idx="900">
                  <c:v>94.736842105263165</c:v>
                </c:pt>
                <c:pt idx="901">
                  <c:v>94.736842105263165</c:v>
                </c:pt>
                <c:pt idx="902">
                  <c:v>94.736842105263165</c:v>
                </c:pt>
                <c:pt idx="903">
                  <c:v>94.736842105263165</c:v>
                </c:pt>
                <c:pt idx="904">
                  <c:v>94.736842105263165</c:v>
                </c:pt>
                <c:pt idx="905">
                  <c:v>94.736842105263165</c:v>
                </c:pt>
                <c:pt idx="906">
                  <c:v>94.736842105263165</c:v>
                </c:pt>
                <c:pt idx="907">
                  <c:v>94.736842105263165</c:v>
                </c:pt>
                <c:pt idx="908">
                  <c:v>94.736842105263165</c:v>
                </c:pt>
                <c:pt idx="909">
                  <c:v>94.736842105263165</c:v>
                </c:pt>
                <c:pt idx="910">
                  <c:v>94.736842105263165</c:v>
                </c:pt>
                <c:pt idx="911">
                  <c:v>94.736842105263165</c:v>
                </c:pt>
                <c:pt idx="912">
                  <c:v>94.736842105263165</c:v>
                </c:pt>
                <c:pt idx="913">
                  <c:v>94.736842105263165</c:v>
                </c:pt>
                <c:pt idx="914">
                  <c:v>94.736842105263165</c:v>
                </c:pt>
                <c:pt idx="915">
                  <c:v>94.736842105263165</c:v>
                </c:pt>
                <c:pt idx="916">
                  <c:v>94.736842105263165</c:v>
                </c:pt>
                <c:pt idx="917">
                  <c:v>94.736842105263165</c:v>
                </c:pt>
                <c:pt idx="918">
                  <c:v>94.736842105263165</c:v>
                </c:pt>
                <c:pt idx="919">
                  <c:v>94.736842105263165</c:v>
                </c:pt>
                <c:pt idx="920">
                  <c:v>94.736842105263165</c:v>
                </c:pt>
                <c:pt idx="921">
                  <c:v>94.736842105263165</c:v>
                </c:pt>
                <c:pt idx="922">
                  <c:v>94.736842105263165</c:v>
                </c:pt>
                <c:pt idx="923">
                  <c:v>94.736842105263165</c:v>
                </c:pt>
                <c:pt idx="924">
                  <c:v>94.736842105263165</c:v>
                </c:pt>
                <c:pt idx="925">
                  <c:v>94.736842105263165</c:v>
                </c:pt>
                <c:pt idx="926">
                  <c:v>94.736842105263165</c:v>
                </c:pt>
                <c:pt idx="927">
                  <c:v>94.736842105263165</c:v>
                </c:pt>
                <c:pt idx="928">
                  <c:v>94.736842105263165</c:v>
                </c:pt>
                <c:pt idx="929">
                  <c:v>94.736842105263165</c:v>
                </c:pt>
                <c:pt idx="930">
                  <c:v>94.736842105263165</c:v>
                </c:pt>
                <c:pt idx="931">
                  <c:v>94.736842105263165</c:v>
                </c:pt>
                <c:pt idx="932">
                  <c:v>94.736842105263165</c:v>
                </c:pt>
                <c:pt idx="933">
                  <c:v>94.736842105263165</c:v>
                </c:pt>
                <c:pt idx="934">
                  <c:v>94.736842105263165</c:v>
                </c:pt>
                <c:pt idx="935">
                  <c:v>94.736842105263165</c:v>
                </c:pt>
                <c:pt idx="936">
                  <c:v>94.736842105263165</c:v>
                </c:pt>
                <c:pt idx="937">
                  <c:v>94.736842105263165</c:v>
                </c:pt>
                <c:pt idx="938">
                  <c:v>94.736842105263165</c:v>
                </c:pt>
                <c:pt idx="939">
                  <c:v>94.736842105263165</c:v>
                </c:pt>
                <c:pt idx="940">
                  <c:v>94.736842105263165</c:v>
                </c:pt>
                <c:pt idx="941">
                  <c:v>94.736842105263165</c:v>
                </c:pt>
                <c:pt idx="942">
                  <c:v>94.736842105263165</c:v>
                </c:pt>
                <c:pt idx="943">
                  <c:v>94.736842105263165</c:v>
                </c:pt>
                <c:pt idx="944">
                  <c:v>94.736842105263165</c:v>
                </c:pt>
                <c:pt idx="945">
                  <c:v>94.736842105263165</c:v>
                </c:pt>
                <c:pt idx="946">
                  <c:v>94.736842105263165</c:v>
                </c:pt>
                <c:pt idx="947">
                  <c:v>94.736842105263165</c:v>
                </c:pt>
                <c:pt idx="948">
                  <c:v>94.736842105263165</c:v>
                </c:pt>
                <c:pt idx="949">
                  <c:v>94.736842105263165</c:v>
                </c:pt>
                <c:pt idx="950">
                  <c:v>94.736842105263165</c:v>
                </c:pt>
                <c:pt idx="951">
                  <c:v>94.736842105263165</c:v>
                </c:pt>
                <c:pt idx="952">
                  <c:v>94.736842105263165</c:v>
                </c:pt>
                <c:pt idx="953">
                  <c:v>94.736842105263165</c:v>
                </c:pt>
                <c:pt idx="954">
                  <c:v>94.736842105263165</c:v>
                </c:pt>
                <c:pt idx="955">
                  <c:v>94.736842105263165</c:v>
                </c:pt>
                <c:pt idx="956">
                  <c:v>94.736842105263165</c:v>
                </c:pt>
                <c:pt idx="957">
                  <c:v>94.736842105263165</c:v>
                </c:pt>
                <c:pt idx="958">
                  <c:v>94.736842105263165</c:v>
                </c:pt>
                <c:pt idx="959">
                  <c:v>94.736842105263165</c:v>
                </c:pt>
                <c:pt idx="960">
                  <c:v>94.736842105263165</c:v>
                </c:pt>
                <c:pt idx="961">
                  <c:v>94.736842105263165</c:v>
                </c:pt>
                <c:pt idx="962">
                  <c:v>94.736842105263165</c:v>
                </c:pt>
                <c:pt idx="963">
                  <c:v>94.736842105263165</c:v>
                </c:pt>
                <c:pt idx="964">
                  <c:v>94.736842105263165</c:v>
                </c:pt>
                <c:pt idx="965">
                  <c:v>94.736842105263165</c:v>
                </c:pt>
                <c:pt idx="966">
                  <c:v>94.736842105263165</c:v>
                </c:pt>
                <c:pt idx="967">
                  <c:v>94.736842105263165</c:v>
                </c:pt>
                <c:pt idx="968">
                  <c:v>94.736842105263165</c:v>
                </c:pt>
                <c:pt idx="969">
                  <c:v>94.736842105263165</c:v>
                </c:pt>
                <c:pt idx="970">
                  <c:v>94.736842105263165</c:v>
                </c:pt>
                <c:pt idx="971">
                  <c:v>94.736842105263165</c:v>
                </c:pt>
                <c:pt idx="972">
                  <c:v>94.736842105263165</c:v>
                </c:pt>
                <c:pt idx="973">
                  <c:v>94.736842105263165</c:v>
                </c:pt>
                <c:pt idx="974">
                  <c:v>94.736842105263165</c:v>
                </c:pt>
                <c:pt idx="975">
                  <c:v>94.736842105263165</c:v>
                </c:pt>
                <c:pt idx="976">
                  <c:v>94.736842105263165</c:v>
                </c:pt>
                <c:pt idx="977">
                  <c:v>94.736842105263165</c:v>
                </c:pt>
                <c:pt idx="978">
                  <c:v>94.736842105263165</c:v>
                </c:pt>
                <c:pt idx="979">
                  <c:v>94.736842105263165</c:v>
                </c:pt>
                <c:pt idx="980">
                  <c:v>94.736842105263165</c:v>
                </c:pt>
                <c:pt idx="981">
                  <c:v>94.736842105263165</c:v>
                </c:pt>
                <c:pt idx="982">
                  <c:v>94.736842105263165</c:v>
                </c:pt>
                <c:pt idx="983">
                  <c:v>94.736842105263165</c:v>
                </c:pt>
                <c:pt idx="984">
                  <c:v>94.736842105263165</c:v>
                </c:pt>
                <c:pt idx="985">
                  <c:v>94.736842105263165</c:v>
                </c:pt>
                <c:pt idx="986">
                  <c:v>94.736842105263165</c:v>
                </c:pt>
                <c:pt idx="987">
                  <c:v>94.736842105263165</c:v>
                </c:pt>
                <c:pt idx="988">
                  <c:v>94.736842105263165</c:v>
                </c:pt>
                <c:pt idx="989">
                  <c:v>94.736842105263165</c:v>
                </c:pt>
                <c:pt idx="990">
                  <c:v>94.736842105263165</c:v>
                </c:pt>
                <c:pt idx="991">
                  <c:v>94.736842105263165</c:v>
                </c:pt>
                <c:pt idx="992">
                  <c:v>94.736842105263165</c:v>
                </c:pt>
                <c:pt idx="993">
                  <c:v>94.736842105263165</c:v>
                </c:pt>
                <c:pt idx="994">
                  <c:v>94.736842105263165</c:v>
                </c:pt>
                <c:pt idx="995">
                  <c:v>94.736842105263165</c:v>
                </c:pt>
                <c:pt idx="996">
                  <c:v>94.736842105263165</c:v>
                </c:pt>
                <c:pt idx="997">
                  <c:v>94.736842105263165</c:v>
                </c:pt>
                <c:pt idx="998">
                  <c:v>94.736842105263165</c:v>
                </c:pt>
                <c:pt idx="999">
                  <c:v>94.736842105263165</c:v>
                </c:pt>
                <c:pt idx="1000">
                  <c:v>94.736842105263165</c:v>
                </c:pt>
                <c:pt idx="1001">
                  <c:v>94.736842105263165</c:v>
                </c:pt>
                <c:pt idx="1002">
                  <c:v>94.736842105263165</c:v>
                </c:pt>
                <c:pt idx="1003">
                  <c:v>94.736842105263165</c:v>
                </c:pt>
                <c:pt idx="1004">
                  <c:v>94.736842105263165</c:v>
                </c:pt>
                <c:pt idx="1005">
                  <c:v>94.736842105263165</c:v>
                </c:pt>
                <c:pt idx="1006">
                  <c:v>94.736842105263165</c:v>
                </c:pt>
                <c:pt idx="1007">
                  <c:v>94.736842105263165</c:v>
                </c:pt>
                <c:pt idx="1008">
                  <c:v>94.736842105263165</c:v>
                </c:pt>
                <c:pt idx="1009">
                  <c:v>94.736842105263165</c:v>
                </c:pt>
                <c:pt idx="1010">
                  <c:v>94.736842105263165</c:v>
                </c:pt>
                <c:pt idx="1011">
                  <c:v>94.736842105263165</c:v>
                </c:pt>
                <c:pt idx="1012">
                  <c:v>94.736842105263165</c:v>
                </c:pt>
                <c:pt idx="1013">
                  <c:v>94.736842105263165</c:v>
                </c:pt>
                <c:pt idx="1014">
                  <c:v>94.736842105263165</c:v>
                </c:pt>
                <c:pt idx="1015">
                  <c:v>94.736842105263165</c:v>
                </c:pt>
                <c:pt idx="1016">
                  <c:v>94.736842105263165</c:v>
                </c:pt>
                <c:pt idx="1017">
                  <c:v>94.736842105263165</c:v>
                </c:pt>
                <c:pt idx="1018">
                  <c:v>94.736842105263165</c:v>
                </c:pt>
                <c:pt idx="1019">
                  <c:v>94.736842105263165</c:v>
                </c:pt>
                <c:pt idx="1020">
                  <c:v>94.736842105263165</c:v>
                </c:pt>
                <c:pt idx="1021">
                  <c:v>94.736842105263165</c:v>
                </c:pt>
                <c:pt idx="1022">
                  <c:v>94.736842105263165</c:v>
                </c:pt>
                <c:pt idx="1023">
                  <c:v>94.736842105263165</c:v>
                </c:pt>
                <c:pt idx="1024">
                  <c:v>94.736842105263165</c:v>
                </c:pt>
                <c:pt idx="1025">
                  <c:v>94.736842105263165</c:v>
                </c:pt>
                <c:pt idx="1026">
                  <c:v>94.736842105263165</c:v>
                </c:pt>
                <c:pt idx="1027">
                  <c:v>94.736842105263165</c:v>
                </c:pt>
                <c:pt idx="1028">
                  <c:v>94.736842105263165</c:v>
                </c:pt>
                <c:pt idx="1029">
                  <c:v>94.736842105263165</c:v>
                </c:pt>
                <c:pt idx="1030">
                  <c:v>94.736842105263165</c:v>
                </c:pt>
                <c:pt idx="1031">
                  <c:v>94.736842105263165</c:v>
                </c:pt>
                <c:pt idx="1032">
                  <c:v>94.736842105263165</c:v>
                </c:pt>
                <c:pt idx="1033">
                  <c:v>94.736842105263165</c:v>
                </c:pt>
                <c:pt idx="1034">
                  <c:v>94.736842105263165</c:v>
                </c:pt>
                <c:pt idx="1035">
                  <c:v>94.736842105263165</c:v>
                </c:pt>
                <c:pt idx="1036">
                  <c:v>94.736842105263165</c:v>
                </c:pt>
                <c:pt idx="1037">
                  <c:v>94.736842105263165</c:v>
                </c:pt>
                <c:pt idx="1038">
                  <c:v>94.736842105263165</c:v>
                </c:pt>
                <c:pt idx="1039">
                  <c:v>94.736842105263165</c:v>
                </c:pt>
                <c:pt idx="1040">
                  <c:v>94.736842105263165</c:v>
                </c:pt>
                <c:pt idx="1041">
                  <c:v>94.736842105263165</c:v>
                </c:pt>
                <c:pt idx="1042">
                  <c:v>94.736842105263165</c:v>
                </c:pt>
                <c:pt idx="1043">
                  <c:v>94.736842105263165</c:v>
                </c:pt>
                <c:pt idx="1044">
                  <c:v>94.736842105263165</c:v>
                </c:pt>
                <c:pt idx="1045">
                  <c:v>94.736842105263165</c:v>
                </c:pt>
                <c:pt idx="1046">
                  <c:v>94.736842105263165</c:v>
                </c:pt>
                <c:pt idx="1047">
                  <c:v>94.736842105263165</c:v>
                </c:pt>
                <c:pt idx="1048">
                  <c:v>94.736842105263165</c:v>
                </c:pt>
                <c:pt idx="1049">
                  <c:v>94.736842105263165</c:v>
                </c:pt>
                <c:pt idx="1050">
                  <c:v>94.736842105263165</c:v>
                </c:pt>
                <c:pt idx="1051">
                  <c:v>94.736842105263165</c:v>
                </c:pt>
                <c:pt idx="1052">
                  <c:v>94.736842105263165</c:v>
                </c:pt>
                <c:pt idx="1053">
                  <c:v>94.736842105263165</c:v>
                </c:pt>
                <c:pt idx="1054">
                  <c:v>94.736842105263165</c:v>
                </c:pt>
                <c:pt idx="1055">
                  <c:v>94.736842105263165</c:v>
                </c:pt>
                <c:pt idx="1056">
                  <c:v>94.736842105263165</c:v>
                </c:pt>
                <c:pt idx="1057">
                  <c:v>94.736842105263165</c:v>
                </c:pt>
                <c:pt idx="1058">
                  <c:v>94.736842105263165</c:v>
                </c:pt>
                <c:pt idx="1059">
                  <c:v>94.736842105263165</c:v>
                </c:pt>
                <c:pt idx="1060">
                  <c:v>94.736842105263165</c:v>
                </c:pt>
                <c:pt idx="1061">
                  <c:v>94.736842105263165</c:v>
                </c:pt>
                <c:pt idx="1062">
                  <c:v>94.736842105263165</c:v>
                </c:pt>
                <c:pt idx="1063">
                  <c:v>94.736842105263165</c:v>
                </c:pt>
                <c:pt idx="1064">
                  <c:v>94.736842105263165</c:v>
                </c:pt>
                <c:pt idx="1065">
                  <c:v>94.736842105263165</c:v>
                </c:pt>
                <c:pt idx="1066">
                  <c:v>94.736842105263165</c:v>
                </c:pt>
                <c:pt idx="1067">
                  <c:v>94.736842105263165</c:v>
                </c:pt>
                <c:pt idx="1068">
                  <c:v>94.736842105263165</c:v>
                </c:pt>
                <c:pt idx="1069">
                  <c:v>94.736842105263165</c:v>
                </c:pt>
                <c:pt idx="1070">
                  <c:v>94.736842105263165</c:v>
                </c:pt>
                <c:pt idx="1071">
                  <c:v>94.736842105263165</c:v>
                </c:pt>
                <c:pt idx="1072">
                  <c:v>94.736842105263165</c:v>
                </c:pt>
                <c:pt idx="1073">
                  <c:v>94.736842105263165</c:v>
                </c:pt>
                <c:pt idx="1074">
                  <c:v>94.736842105263165</c:v>
                </c:pt>
                <c:pt idx="1075">
                  <c:v>94.736842105263165</c:v>
                </c:pt>
                <c:pt idx="1076">
                  <c:v>94.736842105263165</c:v>
                </c:pt>
                <c:pt idx="1077">
                  <c:v>94.736842105263165</c:v>
                </c:pt>
                <c:pt idx="1078">
                  <c:v>94.736842105263165</c:v>
                </c:pt>
                <c:pt idx="1079">
                  <c:v>94.736842105263165</c:v>
                </c:pt>
                <c:pt idx="1080">
                  <c:v>94.736842105263165</c:v>
                </c:pt>
                <c:pt idx="1081">
                  <c:v>94.736842105263165</c:v>
                </c:pt>
                <c:pt idx="1082">
                  <c:v>94.736842105263165</c:v>
                </c:pt>
                <c:pt idx="1083">
                  <c:v>94.736842105263165</c:v>
                </c:pt>
                <c:pt idx="1084">
                  <c:v>94.736842105263165</c:v>
                </c:pt>
                <c:pt idx="1085">
                  <c:v>94.736842105263165</c:v>
                </c:pt>
                <c:pt idx="1086">
                  <c:v>94.736842105263165</c:v>
                </c:pt>
                <c:pt idx="1087">
                  <c:v>94.736842105263165</c:v>
                </c:pt>
                <c:pt idx="1088">
                  <c:v>94.736842105263165</c:v>
                </c:pt>
                <c:pt idx="1089">
                  <c:v>94.736842105263165</c:v>
                </c:pt>
                <c:pt idx="1090">
                  <c:v>94.736842105263165</c:v>
                </c:pt>
                <c:pt idx="1091">
                  <c:v>94.736842105263165</c:v>
                </c:pt>
                <c:pt idx="1092">
                  <c:v>94.736842105263165</c:v>
                </c:pt>
                <c:pt idx="1093">
                  <c:v>94.736842105263165</c:v>
                </c:pt>
                <c:pt idx="1094">
                  <c:v>94.736842105263165</c:v>
                </c:pt>
                <c:pt idx="1095">
                  <c:v>94.736842105263165</c:v>
                </c:pt>
                <c:pt idx="1096">
                  <c:v>94.736842105263165</c:v>
                </c:pt>
                <c:pt idx="1097">
                  <c:v>94.736842105263165</c:v>
                </c:pt>
                <c:pt idx="1098">
                  <c:v>94.736842105263165</c:v>
                </c:pt>
                <c:pt idx="1099">
                  <c:v>94.736842105263165</c:v>
                </c:pt>
                <c:pt idx="1100">
                  <c:v>94.736842105263165</c:v>
                </c:pt>
                <c:pt idx="1101">
                  <c:v>94.736842105263165</c:v>
                </c:pt>
                <c:pt idx="1102">
                  <c:v>94.736842105263165</c:v>
                </c:pt>
                <c:pt idx="1103">
                  <c:v>94.736842105263165</c:v>
                </c:pt>
                <c:pt idx="1104">
                  <c:v>94.736842105263165</c:v>
                </c:pt>
                <c:pt idx="1105">
                  <c:v>94.736842105263165</c:v>
                </c:pt>
                <c:pt idx="1106">
                  <c:v>94.736842105263165</c:v>
                </c:pt>
                <c:pt idx="1107">
                  <c:v>94.736842105263165</c:v>
                </c:pt>
                <c:pt idx="1108">
                  <c:v>94.736842105263165</c:v>
                </c:pt>
                <c:pt idx="1109">
                  <c:v>94.736842105263165</c:v>
                </c:pt>
                <c:pt idx="1110">
                  <c:v>94.736842105263165</c:v>
                </c:pt>
                <c:pt idx="1111">
                  <c:v>94.736842105263165</c:v>
                </c:pt>
                <c:pt idx="1112">
                  <c:v>94.736842105263165</c:v>
                </c:pt>
                <c:pt idx="1113">
                  <c:v>94.736842105263165</c:v>
                </c:pt>
                <c:pt idx="1114">
                  <c:v>94.736842105263165</c:v>
                </c:pt>
                <c:pt idx="1115">
                  <c:v>94.736842105263165</c:v>
                </c:pt>
                <c:pt idx="1116">
                  <c:v>94.736842105263165</c:v>
                </c:pt>
                <c:pt idx="1117">
                  <c:v>94.736842105263165</c:v>
                </c:pt>
                <c:pt idx="1118">
                  <c:v>94.736842105263165</c:v>
                </c:pt>
                <c:pt idx="1119">
                  <c:v>94.736842105263165</c:v>
                </c:pt>
                <c:pt idx="1120">
                  <c:v>94.736842105263165</c:v>
                </c:pt>
                <c:pt idx="1121">
                  <c:v>94.736842105263165</c:v>
                </c:pt>
                <c:pt idx="1122">
                  <c:v>94.736842105263165</c:v>
                </c:pt>
                <c:pt idx="1123">
                  <c:v>94.736842105263165</c:v>
                </c:pt>
                <c:pt idx="1124">
                  <c:v>94.736842105263165</c:v>
                </c:pt>
                <c:pt idx="1125">
                  <c:v>94.736842105263165</c:v>
                </c:pt>
                <c:pt idx="1126">
                  <c:v>94.736842105263165</c:v>
                </c:pt>
                <c:pt idx="1127">
                  <c:v>94.736842105263165</c:v>
                </c:pt>
                <c:pt idx="1128">
                  <c:v>94.736842105263165</c:v>
                </c:pt>
                <c:pt idx="1129">
                  <c:v>94.736842105263165</c:v>
                </c:pt>
                <c:pt idx="1130">
                  <c:v>94.736842105263165</c:v>
                </c:pt>
                <c:pt idx="1131">
                  <c:v>94.736842105263165</c:v>
                </c:pt>
                <c:pt idx="1132">
                  <c:v>94.736842105263165</c:v>
                </c:pt>
                <c:pt idx="1133">
                  <c:v>94.736842105263165</c:v>
                </c:pt>
                <c:pt idx="1134">
                  <c:v>94.736842105263165</c:v>
                </c:pt>
                <c:pt idx="1135">
                  <c:v>94.736842105263165</c:v>
                </c:pt>
                <c:pt idx="1136">
                  <c:v>94.736842105263165</c:v>
                </c:pt>
                <c:pt idx="1137">
                  <c:v>94.736842105263165</c:v>
                </c:pt>
                <c:pt idx="1138">
                  <c:v>94.736842105263165</c:v>
                </c:pt>
                <c:pt idx="1139">
                  <c:v>94.736842105263165</c:v>
                </c:pt>
                <c:pt idx="1140">
                  <c:v>94.736842105263165</c:v>
                </c:pt>
                <c:pt idx="1141">
                  <c:v>94.736842105263165</c:v>
                </c:pt>
                <c:pt idx="1142">
                  <c:v>94.736842105263165</c:v>
                </c:pt>
                <c:pt idx="1143">
                  <c:v>94.736842105263165</c:v>
                </c:pt>
                <c:pt idx="1144">
                  <c:v>94.736842105263165</c:v>
                </c:pt>
                <c:pt idx="1145">
                  <c:v>94.736842105263165</c:v>
                </c:pt>
                <c:pt idx="1146">
                  <c:v>94.736842105263165</c:v>
                </c:pt>
                <c:pt idx="1147">
                  <c:v>94.736842105263165</c:v>
                </c:pt>
                <c:pt idx="1148">
                  <c:v>94.736842105263165</c:v>
                </c:pt>
                <c:pt idx="1149">
                  <c:v>94.736842105263165</c:v>
                </c:pt>
                <c:pt idx="1150">
                  <c:v>94.736842105263165</c:v>
                </c:pt>
                <c:pt idx="1151">
                  <c:v>94.736842105263165</c:v>
                </c:pt>
                <c:pt idx="1152">
                  <c:v>94.736842105263165</c:v>
                </c:pt>
                <c:pt idx="1153">
                  <c:v>94.736842105263165</c:v>
                </c:pt>
                <c:pt idx="1154">
                  <c:v>94.736842105263165</c:v>
                </c:pt>
                <c:pt idx="1155">
                  <c:v>94.736842105263165</c:v>
                </c:pt>
                <c:pt idx="1156">
                  <c:v>94.736842105263165</c:v>
                </c:pt>
                <c:pt idx="1157">
                  <c:v>94.736842105263165</c:v>
                </c:pt>
                <c:pt idx="1158">
                  <c:v>94.736842105263165</c:v>
                </c:pt>
                <c:pt idx="1159">
                  <c:v>94.736842105263165</c:v>
                </c:pt>
                <c:pt idx="1160">
                  <c:v>94.736842105263165</c:v>
                </c:pt>
                <c:pt idx="1161">
                  <c:v>94.736842105263165</c:v>
                </c:pt>
                <c:pt idx="1162">
                  <c:v>94.736842105263165</c:v>
                </c:pt>
                <c:pt idx="1163">
                  <c:v>94.736842105263165</c:v>
                </c:pt>
                <c:pt idx="1164">
                  <c:v>94.736842105263165</c:v>
                </c:pt>
                <c:pt idx="1165">
                  <c:v>94.736842105263165</c:v>
                </c:pt>
                <c:pt idx="1166">
                  <c:v>94.736842105263165</c:v>
                </c:pt>
                <c:pt idx="1167">
                  <c:v>94.736842105263165</c:v>
                </c:pt>
                <c:pt idx="1168">
                  <c:v>94.736842105263165</c:v>
                </c:pt>
                <c:pt idx="1169">
                  <c:v>94.736842105263165</c:v>
                </c:pt>
                <c:pt idx="1170">
                  <c:v>94.736842105263165</c:v>
                </c:pt>
                <c:pt idx="1171">
                  <c:v>94.736842105263165</c:v>
                </c:pt>
                <c:pt idx="1172">
                  <c:v>94.736842105263165</c:v>
                </c:pt>
                <c:pt idx="1173">
                  <c:v>94.736842105263165</c:v>
                </c:pt>
                <c:pt idx="1174">
                  <c:v>94.736842105263165</c:v>
                </c:pt>
                <c:pt idx="1175">
                  <c:v>94.736842105263165</c:v>
                </c:pt>
                <c:pt idx="1176">
                  <c:v>94.736842105263165</c:v>
                </c:pt>
                <c:pt idx="1177">
                  <c:v>94.736842105263165</c:v>
                </c:pt>
                <c:pt idx="1178">
                  <c:v>94.736842105263165</c:v>
                </c:pt>
                <c:pt idx="1179">
                  <c:v>94.736842105263165</c:v>
                </c:pt>
                <c:pt idx="1180">
                  <c:v>94.736842105263165</c:v>
                </c:pt>
                <c:pt idx="1181">
                  <c:v>94.736842105263165</c:v>
                </c:pt>
                <c:pt idx="1182">
                  <c:v>94.736842105263165</c:v>
                </c:pt>
                <c:pt idx="1183">
                  <c:v>94.736842105263165</c:v>
                </c:pt>
                <c:pt idx="1184">
                  <c:v>94.736842105263165</c:v>
                </c:pt>
                <c:pt idx="1185">
                  <c:v>94.736842105263165</c:v>
                </c:pt>
                <c:pt idx="1186">
                  <c:v>94.736842105263165</c:v>
                </c:pt>
                <c:pt idx="1187">
                  <c:v>94.736842105263165</c:v>
                </c:pt>
                <c:pt idx="1188">
                  <c:v>94.736842105263165</c:v>
                </c:pt>
                <c:pt idx="1189">
                  <c:v>94.736842105263165</c:v>
                </c:pt>
                <c:pt idx="1190">
                  <c:v>94.736842105263165</c:v>
                </c:pt>
                <c:pt idx="1191">
                  <c:v>94.736842105263165</c:v>
                </c:pt>
                <c:pt idx="1192">
                  <c:v>94.736842105263165</c:v>
                </c:pt>
                <c:pt idx="1193">
                  <c:v>94.736842105263165</c:v>
                </c:pt>
                <c:pt idx="1194">
                  <c:v>94.736842105263165</c:v>
                </c:pt>
                <c:pt idx="1195">
                  <c:v>94.736842105263165</c:v>
                </c:pt>
                <c:pt idx="1196">
                  <c:v>94.736842105263165</c:v>
                </c:pt>
                <c:pt idx="1197">
                  <c:v>94.736842105263165</c:v>
                </c:pt>
                <c:pt idx="1198">
                  <c:v>94.736842105263165</c:v>
                </c:pt>
                <c:pt idx="1199">
                  <c:v>94.736842105263165</c:v>
                </c:pt>
                <c:pt idx="1200">
                  <c:v>94.736842105263165</c:v>
                </c:pt>
                <c:pt idx="1201">
                  <c:v>94.736842105263165</c:v>
                </c:pt>
                <c:pt idx="1202">
                  <c:v>94.736842105263165</c:v>
                </c:pt>
                <c:pt idx="1203">
                  <c:v>94.736842105263165</c:v>
                </c:pt>
                <c:pt idx="1204">
                  <c:v>94.736842105263165</c:v>
                </c:pt>
                <c:pt idx="1205">
                  <c:v>94.736842105263165</c:v>
                </c:pt>
                <c:pt idx="1206">
                  <c:v>94.736842105263165</c:v>
                </c:pt>
                <c:pt idx="1207">
                  <c:v>94.736842105263165</c:v>
                </c:pt>
                <c:pt idx="1208">
                  <c:v>94.736842105263165</c:v>
                </c:pt>
                <c:pt idx="1209">
                  <c:v>94.736842105263165</c:v>
                </c:pt>
                <c:pt idx="1210">
                  <c:v>94.736842105263165</c:v>
                </c:pt>
                <c:pt idx="1211">
                  <c:v>94.736842105263165</c:v>
                </c:pt>
                <c:pt idx="1212">
                  <c:v>94.736842105263165</c:v>
                </c:pt>
                <c:pt idx="1213">
                  <c:v>94.736842105263165</c:v>
                </c:pt>
                <c:pt idx="1214">
                  <c:v>94.736842105263165</c:v>
                </c:pt>
                <c:pt idx="1215">
                  <c:v>94.736842105263165</c:v>
                </c:pt>
                <c:pt idx="1216">
                  <c:v>94.736842105263165</c:v>
                </c:pt>
                <c:pt idx="1217">
                  <c:v>94.736842105263165</c:v>
                </c:pt>
                <c:pt idx="1218">
                  <c:v>94.736842105263165</c:v>
                </c:pt>
                <c:pt idx="1219">
                  <c:v>94.736842105263165</c:v>
                </c:pt>
                <c:pt idx="1220">
                  <c:v>94.736842105263165</c:v>
                </c:pt>
                <c:pt idx="1221">
                  <c:v>94.736842105263165</c:v>
                </c:pt>
                <c:pt idx="1222">
                  <c:v>94.736842105263165</c:v>
                </c:pt>
                <c:pt idx="1223">
                  <c:v>94.736842105263165</c:v>
                </c:pt>
                <c:pt idx="1224">
                  <c:v>94.736842105263165</c:v>
                </c:pt>
                <c:pt idx="1225">
                  <c:v>94.736842105263165</c:v>
                </c:pt>
                <c:pt idx="1226">
                  <c:v>94.736842105263165</c:v>
                </c:pt>
                <c:pt idx="1227">
                  <c:v>94.736842105263165</c:v>
                </c:pt>
                <c:pt idx="1228">
                  <c:v>94.736842105263165</c:v>
                </c:pt>
                <c:pt idx="1229">
                  <c:v>94.736842105263165</c:v>
                </c:pt>
                <c:pt idx="1230">
                  <c:v>94.736842105263165</c:v>
                </c:pt>
                <c:pt idx="1231">
                  <c:v>94.736842105263165</c:v>
                </c:pt>
                <c:pt idx="1232">
                  <c:v>94.736842105263165</c:v>
                </c:pt>
                <c:pt idx="1233">
                  <c:v>94.736842105263165</c:v>
                </c:pt>
                <c:pt idx="1234">
                  <c:v>94.736842105263165</c:v>
                </c:pt>
                <c:pt idx="1235">
                  <c:v>94.736842105263165</c:v>
                </c:pt>
                <c:pt idx="1236">
                  <c:v>94.736842105263165</c:v>
                </c:pt>
                <c:pt idx="1237">
                  <c:v>94.736842105263165</c:v>
                </c:pt>
                <c:pt idx="1238">
                  <c:v>94.736842105263165</c:v>
                </c:pt>
                <c:pt idx="1239">
                  <c:v>94.736842105263165</c:v>
                </c:pt>
                <c:pt idx="1240">
                  <c:v>94.736842105263165</c:v>
                </c:pt>
                <c:pt idx="1241">
                  <c:v>94.736842105263165</c:v>
                </c:pt>
                <c:pt idx="1242">
                  <c:v>94.736842105263165</c:v>
                </c:pt>
                <c:pt idx="1243">
                  <c:v>94.736842105263165</c:v>
                </c:pt>
                <c:pt idx="1244">
                  <c:v>94.736842105263165</c:v>
                </c:pt>
                <c:pt idx="1245">
                  <c:v>94.736842105263165</c:v>
                </c:pt>
                <c:pt idx="1246">
                  <c:v>94.736842105263165</c:v>
                </c:pt>
                <c:pt idx="1247">
                  <c:v>94.736842105263165</c:v>
                </c:pt>
                <c:pt idx="1248">
                  <c:v>94.736842105263165</c:v>
                </c:pt>
                <c:pt idx="1249">
                  <c:v>94.736842105263165</c:v>
                </c:pt>
                <c:pt idx="1250">
                  <c:v>94.736842105263165</c:v>
                </c:pt>
                <c:pt idx="1251">
                  <c:v>94.736842105263165</c:v>
                </c:pt>
                <c:pt idx="1252">
                  <c:v>94.736842105263165</c:v>
                </c:pt>
                <c:pt idx="1253">
                  <c:v>94.736842105263165</c:v>
                </c:pt>
                <c:pt idx="1254">
                  <c:v>94.736842105263165</c:v>
                </c:pt>
                <c:pt idx="1255">
                  <c:v>94.736842105263165</c:v>
                </c:pt>
                <c:pt idx="1256">
                  <c:v>94.736842105263165</c:v>
                </c:pt>
                <c:pt idx="1257">
                  <c:v>94.736842105263165</c:v>
                </c:pt>
                <c:pt idx="1258">
                  <c:v>94.736842105263165</c:v>
                </c:pt>
                <c:pt idx="1259">
                  <c:v>94.736842105263165</c:v>
                </c:pt>
                <c:pt idx="1260">
                  <c:v>94.736842105263165</c:v>
                </c:pt>
                <c:pt idx="1261">
                  <c:v>94.736842105263165</c:v>
                </c:pt>
                <c:pt idx="1262">
                  <c:v>94.736842105263165</c:v>
                </c:pt>
                <c:pt idx="1263">
                  <c:v>94.736842105263165</c:v>
                </c:pt>
                <c:pt idx="1264">
                  <c:v>94.736842105263165</c:v>
                </c:pt>
                <c:pt idx="1265">
                  <c:v>94.736842105263165</c:v>
                </c:pt>
                <c:pt idx="1266">
                  <c:v>94.736842105263165</c:v>
                </c:pt>
                <c:pt idx="1267">
                  <c:v>94.736842105263165</c:v>
                </c:pt>
                <c:pt idx="1268">
                  <c:v>94.736842105263165</c:v>
                </c:pt>
                <c:pt idx="1269">
                  <c:v>94.736842105263165</c:v>
                </c:pt>
                <c:pt idx="1270">
                  <c:v>94.736842105263165</c:v>
                </c:pt>
                <c:pt idx="1271">
                  <c:v>94.736842105263165</c:v>
                </c:pt>
                <c:pt idx="1272">
                  <c:v>94.736842105263165</c:v>
                </c:pt>
                <c:pt idx="1273">
                  <c:v>94.736842105263165</c:v>
                </c:pt>
                <c:pt idx="1274">
                  <c:v>94.736842105263165</c:v>
                </c:pt>
                <c:pt idx="1275">
                  <c:v>94.736842105263165</c:v>
                </c:pt>
                <c:pt idx="1276">
                  <c:v>94.736842105263165</c:v>
                </c:pt>
                <c:pt idx="1277">
                  <c:v>94.736842105263165</c:v>
                </c:pt>
                <c:pt idx="1278">
                  <c:v>94.736842105263165</c:v>
                </c:pt>
                <c:pt idx="1279">
                  <c:v>94.736842105263165</c:v>
                </c:pt>
                <c:pt idx="1280">
                  <c:v>94.736842105263165</c:v>
                </c:pt>
                <c:pt idx="1281">
                  <c:v>94.736842105263165</c:v>
                </c:pt>
                <c:pt idx="1282">
                  <c:v>94.736842105263165</c:v>
                </c:pt>
                <c:pt idx="1283">
                  <c:v>94.736842105263165</c:v>
                </c:pt>
                <c:pt idx="1284">
                  <c:v>94.736842105263165</c:v>
                </c:pt>
                <c:pt idx="1285">
                  <c:v>94.736842105263165</c:v>
                </c:pt>
                <c:pt idx="1286">
                  <c:v>94.736842105263165</c:v>
                </c:pt>
                <c:pt idx="1287">
                  <c:v>94.736842105263165</c:v>
                </c:pt>
                <c:pt idx="1288">
                  <c:v>94.736842105263165</c:v>
                </c:pt>
                <c:pt idx="1289">
                  <c:v>94.736842105263165</c:v>
                </c:pt>
                <c:pt idx="1290">
                  <c:v>94.736842105263165</c:v>
                </c:pt>
                <c:pt idx="1291">
                  <c:v>94.736842105263165</c:v>
                </c:pt>
                <c:pt idx="1292">
                  <c:v>94.736842105263165</c:v>
                </c:pt>
                <c:pt idx="1293">
                  <c:v>94.736842105263165</c:v>
                </c:pt>
                <c:pt idx="1294">
                  <c:v>94.736842105263165</c:v>
                </c:pt>
                <c:pt idx="1295">
                  <c:v>94.736842105263165</c:v>
                </c:pt>
                <c:pt idx="1296">
                  <c:v>94.736842105263165</c:v>
                </c:pt>
                <c:pt idx="1297">
                  <c:v>94.736842105263165</c:v>
                </c:pt>
                <c:pt idx="1298">
                  <c:v>94.736842105263165</c:v>
                </c:pt>
                <c:pt idx="1299">
                  <c:v>94.736842105263165</c:v>
                </c:pt>
                <c:pt idx="1300">
                  <c:v>94.736842105263165</c:v>
                </c:pt>
                <c:pt idx="1301">
                  <c:v>94.736842105263165</c:v>
                </c:pt>
                <c:pt idx="1302">
                  <c:v>94.736842105263165</c:v>
                </c:pt>
                <c:pt idx="1303">
                  <c:v>94.736842105263165</c:v>
                </c:pt>
                <c:pt idx="1304">
                  <c:v>94.736842105263165</c:v>
                </c:pt>
                <c:pt idx="1305">
                  <c:v>94.736842105263165</c:v>
                </c:pt>
                <c:pt idx="1306">
                  <c:v>94.736842105263165</c:v>
                </c:pt>
                <c:pt idx="1307">
                  <c:v>94.736842105263165</c:v>
                </c:pt>
                <c:pt idx="1308">
                  <c:v>94.736842105263165</c:v>
                </c:pt>
                <c:pt idx="1309">
                  <c:v>94.736842105263165</c:v>
                </c:pt>
                <c:pt idx="1310">
                  <c:v>94.736842105263165</c:v>
                </c:pt>
                <c:pt idx="1311">
                  <c:v>94.736842105263165</c:v>
                </c:pt>
                <c:pt idx="1312">
                  <c:v>94.736842105263165</c:v>
                </c:pt>
                <c:pt idx="1313">
                  <c:v>94.736842105263165</c:v>
                </c:pt>
                <c:pt idx="1314">
                  <c:v>94.736842105263165</c:v>
                </c:pt>
                <c:pt idx="1315">
                  <c:v>94.736842105263165</c:v>
                </c:pt>
                <c:pt idx="1316">
                  <c:v>94.736842105263165</c:v>
                </c:pt>
                <c:pt idx="1317">
                  <c:v>94.736842105263165</c:v>
                </c:pt>
                <c:pt idx="1318">
                  <c:v>94.736842105263165</c:v>
                </c:pt>
                <c:pt idx="1319">
                  <c:v>94.736842105263165</c:v>
                </c:pt>
                <c:pt idx="1320">
                  <c:v>94.736842105263165</c:v>
                </c:pt>
                <c:pt idx="1321">
                  <c:v>94.736842105263165</c:v>
                </c:pt>
                <c:pt idx="1322">
                  <c:v>94.736842105263165</c:v>
                </c:pt>
                <c:pt idx="1323">
                  <c:v>94.736842105263165</c:v>
                </c:pt>
                <c:pt idx="1324">
                  <c:v>94.736842105263165</c:v>
                </c:pt>
                <c:pt idx="1325">
                  <c:v>94.736842105263165</c:v>
                </c:pt>
                <c:pt idx="1326">
                  <c:v>94.736842105263165</c:v>
                </c:pt>
                <c:pt idx="1327">
                  <c:v>94.736842105263165</c:v>
                </c:pt>
                <c:pt idx="1328">
                  <c:v>94.736842105263165</c:v>
                </c:pt>
                <c:pt idx="1329">
                  <c:v>94.736842105263165</c:v>
                </c:pt>
                <c:pt idx="1330">
                  <c:v>94.736842105263165</c:v>
                </c:pt>
                <c:pt idx="1331">
                  <c:v>94.736842105263165</c:v>
                </c:pt>
                <c:pt idx="1332">
                  <c:v>94.736842105263165</c:v>
                </c:pt>
                <c:pt idx="1333">
                  <c:v>94.736842105263165</c:v>
                </c:pt>
                <c:pt idx="1334">
                  <c:v>94.736842105263165</c:v>
                </c:pt>
                <c:pt idx="1335">
                  <c:v>94.736842105263165</c:v>
                </c:pt>
                <c:pt idx="1336">
                  <c:v>94.736842105263165</c:v>
                </c:pt>
                <c:pt idx="1337">
                  <c:v>94.736842105263165</c:v>
                </c:pt>
                <c:pt idx="1338">
                  <c:v>94.736842105263165</c:v>
                </c:pt>
                <c:pt idx="1339">
                  <c:v>94.736842105263165</c:v>
                </c:pt>
                <c:pt idx="1340">
                  <c:v>94.736842105263165</c:v>
                </c:pt>
                <c:pt idx="1341">
                  <c:v>94.736842105263165</c:v>
                </c:pt>
                <c:pt idx="1342">
                  <c:v>94.736842105263165</c:v>
                </c:pt>
                <c:pt idx="1343">
                  <c:v>94.736842105263165</c:v>
                </c:pt>
                <c:pt idx="1344">
                  <c:v>94.736842105263165</c:v>
                </c:pt>
                <c:pt idx="1345">
                  <c:v>94.736842105263165</c:v>
                </c:pt>
                <c:pt idx="1346">
                  <c:v>94.736842105263165</c:v>
                </c:pt>
                <c:pt idx="1347">
                  <c:v>94.736842105263165</c:v>
                </c:pt>
                <c:pt idx="1348">
                  <c:v>94.736842105263165</c:v>
                </c:pt>
                <c:pt idx="1349">
                  <c:v>94.736842105263165</c:v>
                </c:pt>
                <c:pt idx="1350">
                  <c:v>94.736842105263165</c:v>
                </c:pt>
                <c:pt idx="1351">
                  <c:v>94.736842105263165</c:v>
                </c:pt>
                <c:pt idx="1352">
                  <c:v>94.736842105263165</c:v>
                </c:pt>
                <c:pt idx="1353">
                  <c:v>94.736842105263165</c:v>
                </c:pt>
                <c:pt idx="1354">
                  <c:v>94.736842105263165</c:v>
                </c:pt>
                <c:pt idx="1355">
                  <c:v>94.736842105263165</c:v>
                </c:pt>
                <c:pt idx="1356">
                  <c:v>94.736842105263165</c:v>
                </c:pt>
                <c:pt idx="1357">
                  <c:v>94.736842105263165</c:v>
                </c:pt>
                <c:pt idx="1358">
                  <c:v>94.736842105263165</c:v>
                </c:pt>
                <c:pt idx="1359">
                  <c:v>94.736842105263165</c:v>
                </c:pt>
                <c:pt idx="1360">
                  <c:v>94.736842105263165</c:v>
                </c:pt>
                <c:pt idx="1361">
                  <c:v>94.736842105263165</c:v>
                </c:pt>
                <c:pt idx="1362">
                  <c:v>94.736842105263165</c:v>
                </c:pt>
                <c:pt idx="1363">
                  <c:v>94.736842105263165</c:v>
                </c:pt>
                <c:pt idx="1364">
                  <c:v>94.736842105263165</c:v>
                </c:pt>
                <c:pt idx="1365">
                  <c:v>94.736842105263165</c:v>
                </c:pt>
                <c:pt idx="1366">
                  <c:v>94.736842105263165</c:v>
                </c:pt>
                <c:pt idx="1367">
                  <c:v>94.736842105263165</c:v>
                </c:pt>
                <c:pt idx="1368">
                  <c:v>94.736842105263165</c:v>
                </c:pt>
                <c:pt idx="1369">
                  <c:v>94.736842105263165</c:v>
                </c:pt>
                <c:pt idx="1370">
                  <c:v>94.736842105263165</c:v>
                </c:pt>
                <c:pt idx="1371">
                  <c:v>94.736842105263165</c:v>
                </c:pt>
                <c:pt idx="1372">
                  <c:v>94.736842105263165</c:v>
                </c:pt>
                <c:pt idx="1373">
                  <c:v>94.736842105263165</c:v>
                </c:pt>
                <c:pt idx="1374">
                  <c:v>94.736842105263165</c:v>
                </c:pt>
                <c:pt idx="1375">
                  <c:v>94.736842105263165</c:v>
                </c:pt>
                <c:pt idx="1376">
                  <c:v>94.736842105263165</c:v>
                </c:pt>
                <c:pt idx="1377">
                  <c:v>94.736842105263165</c:v>
                </c:pt>
                <c:pt idx="1378">
                  <c:v>94.736842105263165</c:v>
                </c:pt>
                <c:pt idx="1379">
                  <c:v>94.736842105263165</c:v>
                </c:pt>
                <c:pt idx="1380">
                  <c:v>94.736842105263165</c:v>
                </c:pt>
                <c:pt idx="1381">
                  <c:v>94.736842105263165</c:v>
                </c:pt>
                <c:pt idx="1382">
                  <c:v>94.736842105263165</c:v>
                </c:pt>
                <c:pt idx="1383">
                  <c:v>94.736842105263165</c:v>
                </c:pt>
                <c:pt idx="1384">
                  <c:v>94.736842105263165</c:v>
                </c:pt>
                <c:pt idx="1385">
                  <c:v>94.736842105263165</c:v>
                </c:pt>
                <c:pt idx="1386">
                  <c:v>94.736842105263165</c:v>
                </c:pt>
                <c:pt idx="1387">
                  <c:v>94.736842105263165</c:v>
                </c:pt>
                <c:pt idx="1388">
                  <c:v>94.736842105263165</c:v>
                </c:pt>
                <c:pt idx="1389">
                  <c:v>94.736842105263165</c:v>
                </c:pt>
                <c:pt idx="1390">
                  <c:v>94.736842105263165</c:v>
                </c:pt>
                <c:pt idx="1391">
                  <c:v>94.736842105263165</c:v>
                </c:pt>
                <c:pt idx="1392">
                  <c:v>94.736842105263165</c:v>
                </c:pt>
                <c:pt idx="1393">
                  <c:v>94.736842105263165</c:v>
                </c:pt>
                <c:pt idx="1394">
                  <c:v>94.736842105263165</c:v>
                </c:pt>
                <c:pt idx="1395">
                  <c:v>94.736842105263165</c:v>
                </c:pt>
                <c:pt idx="1396">
                  <c:v>94.736842105263165</c:v>
                </c:pt>
                <c:pt idx="1397">
                  <c:v>94.736842105263165</c:v>
                </c:pt>
                <c:pt idx="1398">
                  <c:v>94.736842105263165</c:v>
                </c:pt>
                <c:pt idx="1399">
                  <c:v>94.736842105263165</c:v>
                </c:pt>
                <c:pt idx="1400">
                  <c:v>94.736842105263165</c:v>
                </c:pt>
                <c:pt idx="1401">
                  <c:v>94.736842105263165</c:v>
                </c:pt>
                <c:pt idx="1402">
                  <c:v>94.736842105263165</c:v>
                </c:pt>
                <c:pt idx="1403">
                  <c:v>94.736842105263165</c:v>
                </c:pt>
                <c:pt idx="1404">
                  <c:v>94.736842105263165</c:v>
                </c:pt>
                <c:pt idx="1405">
                  <c:v>94.736842105263165</c:v>
                </c:pt>
                <c:pt idx="1406">
                  <c:v>94.736842105263165</c:v>
                </c:pt>
                <c:pt idx="1407">
                  <c:v>94.736842105263165</c:v>
                </c:pt>
                <c:pt idx="1408">
                  <c:v>94.736842105263165</c:v>
                </c:pt>
                <c:pt idx="1409">
                  <c:v>94.736842105263165</c:v>
                </c:pt>
                <c:pt idx="1410">
                  <c:v>94.736842105263165</c:v>
                </c:pt>
                <c:pt idx="1411">
                  <c:v>94.736842105263165</c:v>
                </c:pt>
                <c:pt idx="1412">
                  <c:v>94.736842105263165</c:v>
                </c:pt>
                <c:pt idx="1413">
                  <c:v>94.736842105263165</c:v>
                </c:pt>
                <c:pt idx="1414">
                  <c:v>94.736842105263165</c:v>
                </c:pt>
                <c:pt idx="1415">
                  <c:v>94.736842105263165</c:v>
                </c:pt>
                <c:pt idx="1416">
                  <c:v>94.736842105263165</c:v>
                </c:pt>
                <c:pt idx="1417">
                  <c:v>94.736842105263165</c:v>
                </c:pt>
                <c:pt idx="1418">
                  <c:v>94.736842105263165</c:v>
                </c:pt>
                <c:pt idx="1419">
                  <c:v>94.736842105263165</c:v>
                </c:pt>
                <c:pt idx="1420">
                  <c:v>94.736842105263165</c:v>
                </c:pt>
                <c:pt idx="1421">
                  <c:v>94.736842105263165</c:v>
                </c:pt>
                <c:pt idx="1422">
                  <c:v>94.736842105263165</c:v>
                </c:pt>
                <c:pt idx="1423">
                  <c:v>94.736842105263165</c:v>
                </c:pt>
                <c:pt idx="1424">
                  <c:v>94.736842105263165</c:v>
                </c:pt>
                <c:pt idx="1425">
                  <c:v>94.736842105263165</c:v>
                </c:pt>
                <c:pt idx="1426">
                  <c:v>94.736842105263165</c:v>
                </c:pt>
                <c:pt idx="1427">
                  <c:v>94.736842105263165</c:v>
                </c:pt>
                <c:pt idx="1428">
                  <c:v>94.736842105263165</c:v>
                </c:pt>
                <c:pt idx="1429">
                  <c:v>94.736842105263165</c:v>
                </c:pt>
                <c:pt idx="1430">
                  <c:v>94.736842105263165</c:v>
                </c:pt>
                <c:pt idx="1431">
                  <c:v>94.736842105263165</c:v>
                </c:pt>
                <c:pt idx="1432">
                  <c:v>94.736842105263165</c:v>
                </c:pt>
                <c:pt idx="1433">
                  <c:v>94.736842105263165</c:v>
                </c:pt>
                <c:pt idx="1434">
                  <c:v>94.736842105263165</c:v>
                </c:pt>
                <c:pt idx="1435">
                  <c:v>94.736842105263165</c:v>
                </c:pt>
                <c:pt idx="1436">
                  <c:v>94.736842105263165</c:v>
                </c:pt>
                <c:pt idx="1437">
                  <c:v>94.736842105263165</c:v>
                </c:pt>
                <c:pt idx="1438">
                  <c:v>94.736842105263165</c:v>
                </c:pt>
                <c:pt idx="1439">
                  <c:v>94.736842105263165</c:v>
                </c:pt>
                <c:pt idx="1440">
                  <c:v>94.736842105263165</c:v>
                </c:pt>
                <c:pt idx="1441">
                  <c:v>94.736842105263165</c:v>
                </c:pt>
                <c:pt idx="1442">
                  <c:v>94.736842105263165</c:v>
                </c:pt>
                <c:pt idx="1443">
                  <c:v>94.736842105263165</c:v>
                </c:pt>
                <c:pt idx="1444">
                  <c:v>94.736842105263165</c:v>
                </c:pt>
                <c:pt idx="1445">
                  <c:v>94.736842105263165</c:v>
                </c:pt>
                <c:pt idx="1446">
                  <c:v>94.736842105263165</c:v>
                </c:pt>
                <c:pt idx="1447">
                  <c:v>94.736842105263165</c:v>
                </c:pt>
                <c:pt idx="1448">
                  <c:v>96.491228070175453</c:v>
                </c:pt>
                <c:pt idx="1449">
                  <c:v>96.491228070175453</c:v>
                </c:pt>
                <c:pt idx="1450">
                  <c:v>96.491228070175453</c:v>
                </c:pt>
                <c:pt idx="1451">
                  <c:v>96.491228070175453</c:v>
                </c:pt>
                <c:pt idx="1452">
                  <c:v>96.491228070175453</c:v>
                </c:pt>
                <c:pt idx="1453">
                  <c:v>96.491228070175453</c:v>
                </c:pt>
                <c:pt idx="1454">
                  <c:v>96.491228070175453</c:v>
                </c:pt>
                <c:pt idx="1455">
                  <c:v>96.491228070175453</c:v>
                </c:pt>
                <c:pt idx="1456">
                  <c:v>96.491228070175453</c:v>
                </c:pt>
                <c:pt idx="1457">
                  <c:v>96.491228070175453</c:v>
                </c:pt>
                <c:pt idx="1458">
                  <c:v>96.491228070175453</c:v>
                </c:pt>
                <c:pt idx="1459">
                  <c:v>96.491228070175453</c:v>
                </c:pt>
                <c:pt idx="1460">
                  <c:v>96.491228070175453</c:v>
                </c:pt>
                <c:pt idx="1461">
                  <c:v>96.491228070175453</c:v>
                </c:pt>
                <c:pt idx="1462">
                  <c:v>96.491228070175453</c:v>
                </c:pt>
                <c:pt idx="1463">
                  <c:v>96.491228070175453</c:v>
                </c:pt>
                <c:pt idx="1464">
                  <c:v>96.491228070175453</c:v>
                </c:pt>
                <c:pt idx="1465">
                  <c:v>96.491228070175453</c:v>
                </c:pt>
                <c:pt idx="1466">
                  <c:v>96.491228070175453</c:v>
                </c:pt>
                <c:pt idx="1467">
                  <c:v>96.491228070175453</c:v>
                </c:pt>
                <c:pt idx="1468">
                  <c:v>96.491228070175453</c:v>
                </c:pt>
                <c:pt idx="1469">
                  <c:v>96.491228070175453</c:v>
                </c:pt>
                <c:pt idx="1470">
                  <c:v>96.491228070175453</c:v>
                </c:pt>
                <c:pt idx="1471">
                  <c:v>96.491228070175453</c:v>
                </c:pt>
                <c:pt idx="1472">
                  <c:v>96.491228070175453</c:v>
                </c:pt>
                <c:pt idx="1473">
                  <c:v>96.491228070175453</c:v>
                </c:pt>
                <c:pt idx="1474">
                  <c:v>96.491228070175453</c:v>
                </c:pt>
                <c:pt idx="1475">
                  <c:v>96.491228070175453</c:v>
                </c:pt>
                <c:pt idx="1476">
                  <c:v>96.491228070175453</c:v>
                </c:pt>
                <c:pt idx="1477">
                  <c:v>96.491228070175453</c:v>
                </c:pt>
                <c:pt idx="1478">
                  <c:v>96.491228070175453</c:v>
                </c:pt>
                <c:pt idx="1479">
                  <c:v>96.491228070175453</c:v>
                </c:pt>
                <c:pt idx="1480">
                  <c:v>96.491228070175453</c:v>
                </c:pt>
                <c:pt idx="1481">
                  <c:v>96.491228070175453</c:v>
                </c:pt>
                <c:pt idx="1482">
                  <c:v>96.491228070175453</c:v>
                </c:pt>
                <c:pt idx="1483">
                  <c:v>96.491228070175453</c:v>
                </c:pt>
                <c:pt idx="1484">
                  <c:v>96.491228070175453</c:v>
                </c:pt>
                <c:pt idx="1485">
                  <c:v>96.491228070175453</c:v>
                </c:pt>
                <c:pt idx="1486">
                  <c:v>96.491228070175453</c:v>
                </c:pt>
                <c:pt idx="1487">
                  <c:v>96.491228070175453</c:v>
                </c:pt>
                <c:pt idx="1488">
                  <c:v>96.491228070175453</c:v>
                </c:pt>
                <c:pt idx="1489">
                  <c:v>96.491228070175453</c:v>
                </c:pt>
                <c:pt idx="1490">
                  <c:v>96.491228070175453</c:v>
                </c:pt>
                <c:pt idx="1491">
                  <c:v>96.491228070175453</c:v>
                </c:pt>
                <c:pt idx="1492">
                  <c:v>96.491228070175453</c:v>
                </c:pt>
                <c:pt idx="1493">
                  <c:v>96.491228070175453</c:v>
                </c:pt>
                <c:pt idx="1494">
                  <c:v>96.491228070175453</c:v>
                </c:pt>
                <c:pt idx="1495">
                  <c:v>96.491228070175453</c:v>
                </c:pt>
                <c:pt idx="1496">
                  <c:v>96.491228070175453</c:v>
                </c:pt>
                <c:pt idx="1497">
                  <c:v>96.491228070175453</c:v>
                </c:pt>
                <c:pt idx="1498">
                  <c:v>96.491228070175453</c:v>
                </c:pt>
                <c:pt idx="1499">
                  <c:v>96.491228070175453</c:v>
                </c:pt>
              </c:numCache>
            </c:numRef>
          </c:val>
          <c:smooth val="0"/>
        </c:ser>
        <c:dLbls>
          <c:showLegendKey val="0"/>
          <c:showVal val="0"/>
          <c:showCatName val="0"/>
          <c:showSerName val="0"/>
          <c:showPercent val="0"/>
          <c:showBubbleSize val="0"/>
        </c:dLbls>
        <c:smooth val="0"/>
        <c:axId val="298183688"/>
        <c:axId val="298185648"/>
      </c:lineChart>
      <c:catAx>
        <c:axId val="29818368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Time (minutes)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298185648"/>
        <c:crosses val="autoZero"/>
        <c:auto val="1"/>
        <c:lblAlgn val="ctr"/>
        <c:lblOffset val="100"/>
        <c:tickLblSkip val="120"/>
        <c:noMultiLvlLbl val="0"/>
      </c:catAx>
      <c:valAx>
        <c:axId val="2981856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Percentage (%)</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298183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600" baseline="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5/25/2016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6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7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7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7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7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7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7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8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9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9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9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0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hart" Target="../charts/chart1.xm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gif"/><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2210350" y="5936583"/>
            <a:ext cx="9784251" cy="5186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999749" y="6154741"/>
            <a:ext cx="10056813" cy="4770515"/>
          </a:xfrm>
        </p:spPr>
        <p:txBody>
          <a:bodyPr/>
          <a:lstStyle/>
          <a:p>
            <a:r>
              <a:rPr lang="en-US" sz="4000" dirty="0">
                <a:latin typeface="Calibri" charset="0"/>
                <a:ea typeface="Calibri" charset="0"/>
                <a:cs typeface="Calibri" charset="0"/>
              </a:rPr>
              <a:t>It is well-known in community that functional programming languages are challenging, but less is understood about why. Our goal is to understand how beginners learn OCaml and </a:t>
            </a:r>
            <a:r>
              <a:rPr lang="en-US" sz="4000" dirty="0" smtClean="0">
                <a:latin typeface="Calibri" charset="0"/>
                <a:ea typeface="Calibri" charset="0"/>
                <a:cs typeface="Calibri" charset="0"/>
              </a:rPr>
              <a:t>improve compiler error messages for type errors to </a:t>
            </a:r>
            <a:r>
              <a:rPr lang="en-US" sz="4000" dirty="0">
                <a:latin typeface="Calibri" charset="0"/>
                <a:ea typeface="Calibri" charset="0"/>
                <a:cs typeface="Calibri" charset="0"/>
              </a:rPr>
              <a:t>make their learning process more </a:t>
            </a:r>
            <a:r>
              <a:rPr lang="en-US" sz="4000" dirty="0" smtClean="0">
                <a:latin typeface="Calibri" charset="0"/>
                <a:ea typeface="Calibri" charset="0"/>
                <a:cs typeface="Calibri" charset="0"/>
              </a:rPr>
              <a:t>efficient</a:t>
            </a:r>
            <a:endParaRPr lang="en-US" sz="4000" dirty="0">
              <a:latin typeface="Calibri" charset="0"/>
              <a:ea typeface="Calibri" charset="0"/>
              <a:cs typeface="Calibri" charset="0"/>
            </a:endParaRPr>
          </a:p>
        </p:txBody>
      </p:sp>
      <p:sp>
        <p:nvSpPr>
          <p:cNvPr id="20" name="Text Placeholder 19"/>
          <p:cNvSpPr>
            <a:spLocks noGrp="1"/>
          </p:cNvSpPr>
          <p:nvPr>
            <p:ph type="body" sz="quarter" idx="11"/>
          </p:nvPr>
        </p:nvSpPr>
        <p:spPr>
          <a:xfrm>
            <a:off x="939169" y="4877946"/>
            <a:ext cx="10048875" cy="923322"/>
          </a:xfrm>
        </p:spPr>
        <p:txBody>
          <a:bodyPr/>
          <a:lstStyle/>
          <a:p>
            <a:r>
              <a:rPr lang="en-US" sz="4800" dirty="0" smtClean="0"/>
              <a:t>Problem Statement</a:t>
            </a:r>
            <a:endParaRPr lang="en-US" sz="4800" dirty="0"/>
          </a:p>
        </p:txBody>
      </p:sp>
      <p:sp>
        <p:nvSpPr>
          <p:cNvPr id="21" name="Text Placeholder 20"/>
          <p:cNvSpPr>
            <a:spLocks noGrp="1"/>
          </p:cNvSpPr>
          <p:nvPr>
            <p:ph type="body" sz="quarter" idx="19"/>
          </p:nvPr>
        </p:nvSpPr>
        <p:spPr>
          <a:xfrm>
            <a:off x="953736" y="14623974"/>
            <a:ext cx="10058400" cy="1606571"/>
          </a:xfrm>
        </p:spPr>
        <p:txBody>
          <a:bodyPr/>
          <a:lstStyle/>
          <a:p>
            <a:r>
              <a:rPr lang="en-US" sz="3600" dirty="0" smtClean="0">
                <a:latin typeface="Calibri" charset="0"/>
                <a:ea typeface="Calibri" charset="0"/>
                <a:cs typeface="Calibri" charset="0"/>
              </a:rPr>
              <a:t>1. Types- </a:t>
            </a:r>
            <a:r>
              <a:rPr lang="en-US" sz="3600" dirty="0">
                <a:latin typeface="Calibri" charset="0"/>
                <a:ea typeface="Calibri" charset="0"/>
                <a:cs typeface="Calibri" charset="0"/>
              </a:rPr>
              <a:t>Java vs. OCaml:</a:t>
            </a:r>
          </a:p>
          <a:p>
            <a:endParaRPr lang="en-US" sz="3200" dirty="0">
              <a:latin typeface="Calibri" charset="0"/>
              <a:ea typeface="Calibri" charset="0"/>
              <a:cs typeface="Calibri" charset="0"/>
            </a:endParaRPr>
          </a:p>
        </p:txBody>
      </p:sp>
      <p:sp>
        <p:nvSpPr>
          <p:cNvPr id="22" name="Text Placeholder 21"/>
          <p:cNvSpPr>
            <a:spLocks noGrp="1"/>
          </p:cNvSpPr>
          <p:nvPr>
            <p:ph type="body" sz="quarter" idx="20"/>
          </p:nvPr>
        </p:nvSpPr>
        <p:spPr>
          <a:xfrm>
            <a:off x="938375" y="10928158"/>
            <a:ext cx="10050462" cy="923322"/>
          </a:xfrm>
        </p:spPr>
        <p:txBody>
          <a:bodyPr/>
          <a:lstStyle/>
          <a:p>
            <a:r>
              <a:rPr lang="en-US" sz="4800" dirty="0" smtClean="0"/>
              <a:t>Background</a:t>
            </a:r>
            <a:endParaRPr lang="en-US" sz="4800" dirty="0"/>
          </a:p>
        </p:txBody>
      </p:sp>
      <p:sp>
        <p:nvSpPr>
          <p:cNvPr id="24" name="Text Placeholder 23"/>
          <p:cNvSpPr>
            <a:spLocks noGrp="1"/>
          </p:cNvSpPr>
          <p:nvPr>
            <p:ph type="body" sz="quarter" idx="22"/>
          </p:nvPr>
        </p:nvSpPr>
        <p:spPr>
          <a:xfrm>
            <a:off x="11587164" y="4922460"/>
            <a:ext cx="10358435" cy="923322"/>
          </a:xfrm>
        </p:spPr>
        <p:txBody>
          <a:bodyPr/>
          <a:lstStyle/>
          <a:p>
            <a:r>
              <a:rPr lang="en-US" sz="4800" dirty="0" smtClean="0"/>
              <a:t>Data Analysis</a:t>
            </a:r>
            <a:endParaRPr lang="en-US" sz="4800" dirty="0"/>
          </a:p>
        </p:txBody>
      </p:sp>
      <p:sp>
        <p:nvSpPr>
          <p:cNvPr id="27" name="Text Placeholder 26"/>
          <p:cNvSpPr>
            <a:spLocks noGrp="1"/>
          </p:cNvSpPr>
          <p:nvPr>
            <p:ph type="body" sz="quarter" idx="25"/>
          </p:nvPr>
        </p:nvSpPr>
        <p:spPr>
          <a:xfrm>
            <a:off x="32951946" y="4953566"/>
            <a:ext cx="10047018" cy="923322"/>
          </a:xfrm>
        </p:spPr>
        <p:txBody>
          <a:bodyPr/>
          <a:lstStyle/>
          <a:p>
            <a:r>
              <a:rPr lang="en-US" sz="4800" dirty="0" smtClean="0"/>
              <a:t>Results</a:t>
            </a:r>
            <a:endParaRPr lang="en-US" sz="4800" dirty="0"/>
          </a:p>
        </p:txBody>
      </p:sp>
      <p:sp>
        <p:nvSpPr>
          <p:cNvPr id="28" name="Text Placeholder 27"/>
          <p:cNvSpPr>
            <a:spLocks noGrp="1"/>
          </p:cNvSpPr>
          <p:nvPr>
            <p:ph type="body" sz="quarter" idx="26"/>
          </p:nvPr>
        </p:nvSpPr>
        <p:spPr>
          <a:xfrm>
            <a:off x="33032585" y="12927932"/>
            <a:ext cx="9717786" cy="9436407"/>
          </a:xfrm>
        </p:spPr>
        <p:txBody>
          <a:bodyPr/>
          <a:lstStyle/>
          <a:p>
            <a:r>
              <a:rPr lang="en-US" sz="3600" dirty="0" smtClean="0">
                <a:latin typeface="+mj-lt"/>
              </a:rPr>
              <a:t>Improvement:</a:t>
            </a:r>
          </a:p>
          <a:p>
            <a:pPr marL="571500" indent="-571500">
              <a:buFont typeface="Arial" panose="020B0604020202020204" pitchFamily="34" charset="0"/>
              <a:buChar char="•"/>
            </a:pPr>
            <a:r>
              <a:rPr lang="en-US" sz="3600" dirty="0" smtClean="0">
                <a:latin typeface="+mj-lt"/>
              </a:rPr>
              <a:t>Generic types replaced by specific types when possible and appropriate</a:t>
            </a:r>
          </a:p>
          <a:p>
            <a:pPr marL="571500" indent="-571500">
              <a:buFont typeface="Arial" panose="020B0604020202020204" pitchFamily="34" charset="0"/>
              <a:buChar char="•"/>
            </a:pPr>
            <a:r>
              <a:rPr lang="en-US" sz="3600" dirty="0" smtClean="0">
                <a:latin typeface="+mj-lt"/>
              </a:rPr>
              <a:t>Eliminates redundant information about recursion</a:t>
            </a:r>
            <a:endParaRPr lang="en-US" sz="3600" dirty="0" smtClean="0">
              <a:latin typeface="+mj-lt"/>
            </a:endParaRPr>
          </a:p>
          <a:p>
            <a:pPr marL="571500" indent="-571500">
              <a:buFont typeface="Arial" panose="020B0604020202020204" pitchFamily="34" charset="0"/>
              <a:buChar char="•"/>
            </a:pPr>
            <a:r>
              <a:rPr lang="en-US" sz="3600" dirty="0" smtClean="0">
                <a:latin typeface="+mj-lt"/>
              </a:rPr>
              <a:t>Compiler can actually catch the type error in the base case of a recursion</a:t>
            </a:r>
          </a:p>
          <a:p>
            <a:pPr marL="742950" indent="-742950">
              <a:buAutoNum type="arabicPeriod"/>
            </a:pPr>
            <a:endParaRPr lang="en-US" sz="2000" dirty="0">
              <a:latin typeface="+mj-lt"/>
            </a:endParaRPr>
          </a:p>
          <a:p>
            <a:r>
              <a:rPr lang="en-US" sz="3600" dirty="0" smtClean="0">
                <a:latin typeface="+mj-lt"/>
              </a:rPr>
              <a:t>Limitation:</a:t>
            </a:r>
          </a:p>
          <a:p>
            <a:pPr marL="571500" indent="-571500">
              <a:buFont typeface="Arial" panose="020B0604020202020204" pitchFamily="34" charset="0"/>
              <a:buChar char="•"/>
            </a:pPr>
            <a:r>
              <a:rPr lang="en-US" sz="3600" dirty="0" smtClean="0">
                <a:latin typeface="+mj-lt"/>
              </a:rPr>
              <a:t>Unable to improve the type error messages caused by misusing generic library functions, such as </a:t>
            </a:r>
            <a:r>
              <a:rPr lang="en-US" sz="3600" dirty="0" err="1" smtClean="0">
                <a:latin typeface="+mj-lt"/>
              </a:rPr>
              <a:t>List.fold</a:t>
            </a:r>
            <a:r>
              <a:rPr lang="en-US" sz="3600" dirty="0" smtClean="0">
                <a:latin typeface="+mj-lt"/>
              </a:rPr>
              <a:t>. Since we cannot add specific type annotations for those library functions, the compiler will always point to them regardless of where the actual type error is.</a:t>
            </a:r>
            <a:endParaRPr lang="en-US" sz="3600" dirty="0" smtClean="0">
              <a:latin typeface="+mj-lt"/>
            </a:endParaRPr>
          </a:p>
        </p:txBody>
      </p:sp>
      <p:sp>
        <p:nvSpPr>
          <p:cNvPr id="29" name="Text Placeholder 28"/>
          <p:cNvSpPr>
            <a:spLocks noGrp="1"/>
          </p:cNvSpPr>
          <p:nvPr>
            <p:ph type="body" sz="quarter" idx="27"/>
          </p:nvPr>
        </p:nvSpPr>
        <p:spPr>
          <a:xfrm>
            <a:off x="32931883" y="22151047"/>
            <a:ext cx="10047018" cy="923322"/>
          </a:xfrm>
        </p:spPr>
        <p:txBody>
          <a:bodyPr/>
          <a:lstStyle/>
          <a:p>
            <a:r>
              <a:rPr lang="en-US" sz="4800" dirty="0" smtClean="0"/>
              <a:t>References</a:t>
            </a:r>
            <a:endParaRPr lang="en-US" sz="4800" dirty="0"/>
          </a:p>
        </p:txBody>
      </p:sp>
      <p:sp>
        <p:nvSpPr>
          <p:cNvPr id="30" name="Text Placeholder 29"/>
          <p:cNvSpPr>
            <a:spLocks noGrp="1"/>
          </p:cNvSpPr>
          <p:nvPr>
            <p:ph type="body" sz="quarter" idx="28"/>
          </p:nvPr>
        </p:nvSpPr>
        <p:spPr>
          <a:xfrm>
            <a:off x="32931883" y="23326319"/>
            <a:ext cx="10052050" cy="1015640"/>
          </a:xfrm>
        </p:spPr>
        <p:txBody>
          <a:bodyPr/>
          <a:lstStyle/>
          <a:p>
            <a:r>
              <a:rPr lang="en-US" sz="3600" i="1" dirty="0" smtClean="0">
                <a:latin typeface="Calibri" charset="0"/>
                <a:ea typeface="Calibri" charset="0"/>
                <a:cs typeface="Calibri" charset="0"/>
              </a:rPr>
              <a:t>Tutorials &amp; FAQ </a:t>
            </a:r>
            <a:r>
              <a:rPr lang="en-US" sz="3600" dirty="0" smtClean="0">
                <a:latin typeface="Calibri" charset="0"/>
                <a:ea typeface="Calibri" charset="0"/>
                <a:cs typeface="Calibri" charset="0"/>
              </a:rPr>
              <a:t>Retrieved from ocaml.org</a:t>
            </a:r>
            <a:endParaRPr lang="en-US" sz="3600" dirty="0">
              <a:latin typeface="Calibri" charset="0"/>
              <a:ea typeface="Calibri" charset="0"/>
              <a:cs typeface="Calibri" charset="0"/>
            </a:endParaRPr>
          </a:p>
        </p:txBody>
      </p:sp>
      <p:sp>
        <p:nvSpPr>
          <p:cNvPr id="31" name="Text Placeholder 30"/>
          <p:cNvSpPr>
            <a:spLocks noGrp="1"/>
          </p:cNvSpPr>
          <p:nvPr>
            <p:ph type="body" sz="quarter" idx="29"/>
          </p:nvPr>
        </p:nvSpPr>
        <p:spPr>
          <a:xfrm>
            <a:off x="32867969" y="24670655"/>
            <a:ext cx="10047018" cy="923322"/>
          </a:xfrm>
        </p:spPr>
        <p:txBody>
          <a:bodyPr/>
          <a:lstStyle/>
          <a:p>
            <a:r>
              <a:rPr lang="en-US" sz="4800" dirty="0" smtClean="0"/>
              <a:t>Acknowledgements</a:t>
            </a:r>
            <a:endParaRPr lang="en-US" sz="4800" dirty="0"/>
          </a:p>
        </p:txBody>
      </p:sp>
      <p:sp>
        <p:nvSpPr>
          <p:cNvPr id="33" name="Text Placeholder 32"/>
          <p:cNvSpPr>
            <a:spLocks noGrp="1"/>
          </p:cNvSpPr>
          <p:nvPr>
            <p:ph type="body" sz="quarter" idx="150"/>
          </p:nvPr>
        </p:nvSpPr>
        <p:spPr/>
        <p:txBody>
          <a:bodyPr/>
          <a:lstStyle/>
          <a:p>
            <a:r>
              <a:rPr lang="en-US" dirty="0"/>
              <a:t>UCSD CSE Early Research Scholars Program (ERSP)</a:t>
            </a:r>
          </a:p>
        </p:txBody>
      </p:sp>
      <p:sp>
        <p:nvSpPr>
          <p:cNvPr id="34" name="Text Placeholder 33"/>
          <p:cNvSpPr>
            <a:spLocks noGrp="1"/>
          </p:cNvSpPr>
          <p:nvPr>
            <p:ph type="body" sz="quarter" idx="151"/>
          </p:nvPr>
        </p:nvSpPr>
        <p:spPr>
          <a:xfrm>
            <a:off x="5932593" y="2783331"/>
            <a:ext cx="31998968" cy="1019410"/>
          </a:xfrm>
        </p:spPr>
        <p:txBody>
          <a:bodyPr/>
          <a:lstStyle/>
          <a:p>
            <a:r>
              <a:rPr lang="en-US" dirty="0"/>
              <a:t>Jiani Huang, Soomin Lee, Yijun Zhang</a:t>
            </a:r>
          </a:p>
          <a:p>
            <a:endParaRPr lang="en-US" dirty="0"/>
          </a:p>
        </p:txBody>
      </p:sp>
      <p:sp>
        <p:nvSpPr>
          <p:cNvPr id="35" name="Text Placeholder 34"/>
          <p:cNvSpPr>
            <a:spLocks noGrp="1"/>
          </p:cNvSpPr>
          <p:nvPr>
            <p:ph type="body" sz="quarter" idx="153"/>
          </p:nvPr>
        </p:nvSpPr>
        <p:spPr/>
        <p:txBody>
          <a:bodyPr>
            <a:noAutofit/>
          </a:bodyPr>
          <a:lstStyle/>
          <a:p>
            <a:r>
              <a:rPr lang="en-US" sz="10000" dirty="0" smtClean="0"/>
              <a:t>Improving Compiler </a:t>
            </a:r>
            <a:r>
              <a:rPr lang="en-US" sz="10000" dirty="0" smtClean="0"/>
              <a:t>Errors Using Type Annotation</a:t>
            </a:r>
          </a:p>
          <a:p>
            <a:endParaRPr lang="en-US" sz="2800"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104" y="1483008"/>
            <a:ext cx="7012571" cy="1740709"/>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5256"/>
          <a:stretch/>
        </p:blipFill>
        <p:spPr>
          <a:xfrm>
            <a:off x="999749" y="1380154"/>
            <a:ext cx="7508147" cy="1946416"/>
          </a:xfrm>
          <a:prstGeom prst="rect">
            <a:avLst/>
          </a:prstGeom>
        </p:spPr>
      </p:pic>
      <p:grpSp>
        <p:nvGrpSpPr>
          <p:cNvPr id="38" name="Group 37"/>
          <p:cNvGrpSpPr/>
          <p:nvPr/>
        </p:nvGrpSpPr>
        <p:grpSpPr>
          <a:xfrm>
            <a:off x="1146142" y="15769358"/>
            <a:ext cx="9752912" cy="1213128"/>
            <a:chOff x="705164" y="6496246"/>
            <a:chExt cx="6082145" cy="756535"/>
          </a:xfrm>
        </p:grpSpPr>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t="133" r="9537" b="-1"/>
            <a:stretch/>
          </p:blipFill>
          <p:spPr>
            <a:xfrm>
              <a:off x="3943862" y="6567955"/>
              <a:ext cx="2843447" cy="613116"/>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164" y="6496246"/>
              <a:ext cx="3092688" cy="756535"/>
            </a:xfrm>
            <a:prstGeom prst="rect">
              <a:avLst/>
            </a:prstGeom>
          </p:spPr>
        </p:pic>
      </p:grpSp>
      <p:sp>
        <p:nvSpPr>
          <p:cNvPr id="41" name="TextBox 40"/>
          <p:cNvSpPr txBox="1"/>
          <p:nvPr/>
        </p:nvSpPr>
        <p:spPr>
          <a:xfrm>
            <a:off x="1371363" y="17182939"/>
            <a:ext cx="9155426" cy="1200329"/>
          </a:xfrm>
          <a:prstGeom prst="rect">
            <a:avLst/>
          </a:prstGeom>
          <a:noFill/>
        </p:spPr>
        <p:txBody>
          <a:bodyPr wrap="square" rtlCol="0">
            <a:spAutoFit/>
          </a:bodyPr>
          <a:lstStyle/>
          <a:p>
            <a:r>
              <a:rPr lang="en-US" sz="3600" dirty="0" smtClean="0">
                <a:latin typeface="Calibri" charset="0"/>
                <a:ea typeface="Calibri" charset="0"/>
                <a:cs typeface="Calibri" charset="0"/>
              </a:rPr>
              <a:t>Types are explicitly declared in Java, but not in OCaml; all types are completely inferred</a:t>
            </a:r>
            <a:endParaRPr lang="en-US" sz="3600" dirty="0">
              <a:latin typeface="Calibri" charset="0"/>
              <a:ea typeface="Calibri" charset="0"/>
              <a:cs typeface="Calibri" charset="0"/>
            </a:endParaRPr>
          </a:p>
        </p:txBody>
      </p:sp>
      <p:sp>
        <p:nvSpPr>
          <p:cNvPr id="42" name="Text Placeholder 20"/>
          <p:cNvSpPr txBox="1">
            <a:spLocks/>
          </p:cNvSpPr>
          <p:nvPr/>
        </p:nvSpPr>
        <p:spPr>
          <a:xfrm>
            <a:off x="891797" y="23173582"/>
            <a:ext cx="10058400" cy="64448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smtClean="0">
                <a:latin typeface="Calibri" charset="0"/>
                <a:ea typeface="Calibri" charset="0"/>
                <a:cs typeface="Calibri" charset="0"/>
              </a:rPr>
              <a:t>In order to track students’ progress, we collected data from homework assignments from CSE 130, which included snapshots of their entire file every thirty seconds. Collected as JSON files, they included the following:</a:t>
            </a:r>
            <a:br>
              <a:rPr lang="en-US" sz="3600" dirty="0" smtClean="0">
                <a:latin typeface="Calibri" charset="0"/>
                <a:ea typeface="Calibri" charset="0"/>
                <a:cs typeface="Calibri" charset="0"/>
              </a:rPr>
            </a:br>
            <a:endParaRPr lang="en-US" sz="3600" dirty="0" smtClean="0">
              <a:latin typeface="Calibri" charset="0"/>
              <a:ea typeface="Calibri" charset="0"/>
              <a:cs typeface="Calibri" charset="0"/>
            </a:endParaRPr>
          </a:p>
          <a:p>
            <a:pPr marL="342900" indent="-342900">
              <a:buFont typeface="Arial" charset="0"/>
              <a:buChar char="•"/>
            </a:pPr>
            <a:r>
              <a:rPr lang="en-US" sz="3600" dirty="0" smtClean="0">
                <a:latin typeface="Calibri" charset="0"/>
                <a:ea typeface="Calibri" charset="0"/>
                <a:cs typeface="Calibri" charset="0"/>
              </a:rPr>
              <a:t>Unix timestamp</a:t>
            </a:r>
          </a:p>
          <a:p>
            <a:pPr marL="342900" indent="-342900">
              <a:buFont typeface="Arial" charset="0"/>
              <a:buChar char="•"/>
            </a:pPr>
            <a:r>
              <a:rPr lang="en-US" sz="3600" dirty="0" smtClean="0">
                <a:latin typeface="Calibri" charset="0"/>
                <a:ea typeface="Calibri" charset="0"/>
                <a:cs typeface="Calibri" charset="0"/>
              </a:rPr>
              <a:t>Body of file</a:t>
            </a:r>
          </a:p>
          <a:p>
            <a:pPr marL="342900" indent="-342900">
              <a:buFont typeface="Arial" charset="0"/>
              <a:buChar char="•"/>
            </a:pPr>
            <a:r>
              <a:rPr lang="en-US" sz="3600" dirty="0" smtClean="0">
                <a:latin typeface="Calibri" charset="0"/>
                <a:ea typeface="Calibri" charset="0"/>
                <a:cs typeface="Calibri" charset="0"/>
              </a:rPr>
              <a:t>Section of code that was send to compiler</a:t>
            </a:r>
          </a:p>
          <a:p>
            <a:pPr marL="342900" indent="-342900">
              <a:buFont typeface="Arial" charset="0"/>
              <a:buChar char="•"/>
            </a:pPr>
            <a:r>
              <a:rPr lang="en-US" sz="3600" dirty="0" smtClean="0">
                <a:latin typeface="Calibri" charset="0"/>
                <a:ea typeface="Calibri" charset="0"/>
                <a:cs typeface="Calibri" charset="0"/>
              </a:rPr>
              <a:t>Output error message, if any</a:t>
            </a:r>
          </a:p>
        </p:txBody>
      </p:sp>
      <p:cxnSp>
        <p:nvCxnSpPr>
          <p:cNvPr id="43" name="Straight Connector 42"/>
          <p:cNvCxnSpPr/>
          <p:nvPr/>
        </p:nvCxnSpPr>
        <p:spPr>
          <a:xfrm>
            <a:off x="21945599" y="4917095"/>
            <a:ext cx="0" cy="25957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Placeholder 23"/>
          <p:cNvSpPr>
            <a:spLocks noGrp="1"/>
          </p:cNvSpPr>
          <p:nvPr>
            <p:ph type="body" sz="quarter" idx="22"/>
          </p:nvPr>
        </p:nvSpPr>
        <p:spPr>
          <a:xfrm>
            <a:off x="21989014" y="4953566"/>
            <a:ext cx="10358435" cy="923322"/>
          </a:xfrm>
        </p:spPr>
        <p:txBody>
          <a:bodyPr/>
          <a:lstStyle/>
          <a:p>
            <a:r>
              <a:rPr lang="en-US" sz="4800" dirty="0" smtClean="0"/>
              <a:t>Methods</a:t>
            </a:r>
            <a:endParaRPr lang="en-US" sz="4800" dirty="0"/>
          </a:p>
        </p:txBody>
      </p:sp>
      <p:sp>
        <p:nvSpPr>
          <p:cNvPr id="47" name="TextBox 46"/>
          <p:cNvSpPr txBox="1"/>
          <p:nvPr/>
        </p:nvSpPr>
        <p:spPr>
          <a:xfrm>
            <a:off x="11666493" y="6023750"/>
            <a:ext cx="10199776" cy="1754326"/>
          </a:xfrm>
          <a:prstGeom prst="rect">
            <a:avLst/>
          </a:prstGeom>
          <a:noFill/>
        </p:spPr>
        <p:txBody>
          <a:bodyPr wrap="square" rtlCol="0">
            <a:spAutoFit/>
          </a:bodyPr>
          <a:lstStyle/>
          <a:p>
            <a:r>
              <a:rPr lang="en-US" sz="3600" dirty="0" smtClean="0">
                <a:latin typeface="Calibri" charset="0"/>
                <a:ea typeface="Calibri" charset="0"/>
                <a:cs typeface="Calibri" charset="0"/>
              </a:rPr>
              <a:t>Initial data analysis was done to see how much time the students spend on each homework problem to find out which concepts they struggle with the most.  </a:t>
            </a:r>
            <a:endParaRPr lang="en-US" sz="3600" dirty="0">
              <a:latin typeface="Calibri" charset="0"/>
              <a:ea typeface="Calibri" charset="0"/>
              <a:cs typeface="Calibri" charset="0"/>
            </a:endParaRPr>
          </a:p>
        </p:txBody>
      </p:sp>
      <p:pic>
        <p:nvPicPr>
          <p:cNvPr id="48" name="Picture 6"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l="1618" t="73068" b="2097"/>
          <a:stretch/>
        </p:blipFill>
        <p:spPr bwMode="auto">
          <a:xfrm>
            <a:off x="11729635" y="21527951"/>
            <a:ext cx="9780571" cy="42397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Placeholder 22"/>
          <p:cNvSpPr>
            <a:spLocks noGrp="1"/>
          </p:cNvSpPr>
          <p:nvPr>
            <p:ph type="body" sz="quarter" idx="21"/>
          </p:nvPr>
        </p:nvSpPr>
        <p:spPr>
          <a:xfrm>
            <a:off x="22183040" y="5795756"/>
            <a:ext cx="9825626" cy="2718735"/>
          </a:xfrm>
          <a:prstGeom prst="rect">
            <a:avLst/>
          </a:prstGeom>
        </p:spPr>
        <p:txBody>
          <a:bodyPr/>
          <a:lstStyle/>
          <a:p>
            <a:r>
              <a:rPr lang="en-US" sz="3600" dirty="0">
                <a:latin typeface="Calibri" charset="0"/>
                <a:ea typeface="Calibri" charset="0"/>
                <a:cs typeface="Calibri" charset="0"/>
              </a:rPr>
              <a:t>After looking at type errors, i</a:t>
            </a:r>
            <a:r>
              <a:rPr lang="en-US" sz="3600" dirty="0" smtClean="0">
                <a:latin typeface="Calibri" charset="0"/>
                <a:ea typeface="Calibri" charset="0"/>
                <a:cs typeface="Calibri" charset="0"/>
              </a:rPr>
              <a:t>n order to see how the student’s code changes over time, we tracked the </a:t>
            </a:r>
            <a:r>
              <a:rPr lang="en-US" sz="3956" dirty="0" smtClean="0">
                <a:latin typeface="Calibri" charset="0"/>
                <a:ea typeface="Calibri" charset="0"/>
                <a:cs typeface="Calibri" charset="0"/>
              </a:rPr>
              <a:t>progress</a:t>
            </a:r>
            <a:r>
              <a:rPr lang="en-US" sz="3600" dirty="0" smtClean="0">
                <a:latin typeface="Calibri" charset="0"/>
                <a:ea typeface="Calibri" charset="0"/>
                <a:cs typeface="Calibri" charset="0"/>
              </a:rPr>
              <a:t> of each function, and labeled them as bad/fix pairs:</a:t>
            </a:r>
            <a:endParaRPr lang="en-US" sz="3600" dirty="0">
              <a:latin typeface="Calibri" charset="0"/>
              <a:ea typeface="Calibri" charset="0"/>
              <a:cs typeface="Calibri" charset="0"/>
            </a:endParaRPr>
          </a:p>
        </p:txBody>
      </p:sp>
      <p:sp>
        <p:nvSpPr>
          <p:cNvPr id="53" name="TextBox 52"/>
          <p:cNvSpPr txBox="1"/>
          <p:nvPr/>
        </p:nvSpPr>
        <p:spPr>
          <a:xfrm>
            <a:off x="11808583" y="13483986"/>
            <a:ext cx="9594991" cy="8309967"/>
          </a:xfrm>
          <a:prstGeom prst="rect">
            <a:avLst/>
          </a:prstGeom>
          <a:noFill/>
        </p:spPr>
        <p:txBody>
          <a:bodyPr wrap="square" rtlCol="0">
            <a:spAutoFit/>
          </a:bodyPr>
          <a:lstStyle/>
          <a:p>
            <a:r>
              <a:rPr lang="en-US" sz="3600" dirty="0" smtClean="0">
                <a:latin typeface="Calibri" charset="0"/>
                <a:ea typeface="Calibri" charset="0"/>
                <a:cs typeface="Calibri" charset="0"/>
              </a:rPr>
              <a:t>Time taken to complete a method vs. Percentage of students who completed the problem.</a:t>
            </a:r>
          </a:p>
          <a:p>
            <a:endParaRPr lang="en-US" sz="3600" dirty="0" smtClean="0">
              <a:latin typeface="Calibri" charset="0"/>
              <a:ea typeface="Calibri" charset="0"/>
              <a:cs typeface="Calibri" charset="0"/>
            </a:endParaRPr>
          </a:p>
          <a:p>
            <a:r>
              <a:rPr lang="en-US" sz="3600" dirty="0" smtClean="0">
                <a:latin typeface="Calibri" charset="0"/>
                <a:ea typeface="Calibri" charset="0"/>
                <a:cs typeface="Calibri" charset="0"/>
              </a:rPr>
              <a:t>Students struggled with the first problem (blue) the most. Only 70% of students were able to compile it within a reasonable amount of time. </a:t>
            </a:r>
            <a:endParaRPr lang="en-US" sz="3600" dirty="0">
              <a:latin typeface="Calibri" charset="0"/>
              <a:ea typeface="Calibri" charset="0"/>
              <a:cs typeface="Calibri" charset="0"/>
            </a:endParaRPr>
          </a:p>
          <a:p>
            <a:endParaRPr lang="en-US" sz="3600" dirty="0" smtClean="0">
              <a:latin typeface="Calibri" charset="0"/>
              <a:ea typeface="Calibri" charset="0"/>
              <a:cs typeface="Calibri" charset="0"/>
            </a:endParaRPr>
          </a:p>
          <a:p>
            <a:r>
              <a:rPr lang="en-US" altLang="zh-CN" sz="3600" dirty="0">
                <a:latin typeface="Calibri" charset="0"/>
                <a:ea typeface="Calibri" charset="0"/>
                <a:cs typeface="Calibri" charset="0"/>
              </a:rPr>
              <a:t>We decided to look at compiler errors which can be broken down into two different categories – type and syntax.</a:t>
            </a:r>
          </a:p>
          <a:p>
            <a:endParaRPr lang="en-US" altLang="zh-CN" sz="3600" dirty="0">
              <a:latin typeface="Calibri" charset="0"/>
              <a:ea typeface="Calibri" charset="0"/>
              <a:cs typeface="Calibri" charset="0"/>
            </a:endParaRPr>
          </a:p>
          <a:p>
            <a:r>
              <a:rPr lang="en-US" altLang="zh-CN" sz="3600" dirty="0">
                <a:latin typeface="Calibri" charset="0"/>
                <a:ea typeface="Calibri" charset="0"/>
                <a:cs typeface="Calibri" charset="0"/>
              </a:rPr>
              <a:t>And from our collected data, we found out that type errors were the more challenging form of compiler output for beginners:</a:t>
            </a:r>
          </a:p>
          <a:p>
            <a:endParaRPr lang="en-US" sz="3000" dirty="0" smtClean="0">
              <a:latin typeface="Calibri" charset="0"/>
              <a:ea typeface="Calibri" charset="0"/>
              <a:cs typeface="Calibri" charset="0"/>
            </a:endParaRPr>
          </a:p>
        </p:txBody>
      </p:sp>
      <p:sp>
        <p:nvSpPr>
          <p:cNvPr id="54" name="Rectangle 53"/>
          <p:cNvSpPr/>
          <p:nvPr/>
        </p:nvSpPr>
        <p:spPr>
          <a:xfrm>
            <a:off x="22296332" y="24784592"/>
            <a:ext cx="9756880" cy="5950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296332" y="16489609"/>
            <a:ext cx="9756880" cy="7868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268961" y="11643568"/>
            <a:ext cx="9784251" cy="42444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20"/>
          <p:cNvSpPr>
            <a:spLocks noGrp="1"/>
          </p:cNvSpPr>
          <p:nvPr>
            <p:ph type="body" sz="quarter" idx="19"/>
          </p:nvPr>
        </p:nvSpPr>
        <p:spPr>
          <a:xfrm>
            <a:off x="22316151" y="24844287"/>
            <a:ext cx="9621038" cy="4007229"/>
          </a:xfrm>
        </p:spPr>
        <p:txBody>
          <a:bodyPr/>
          <a:lstStyle/>
          <a:p>
            <a:r>
              <a:rPr lang="en-US" sz="3600" dirty="0" smtClean="0">
                <a:latin typeface="Calibri" charset="0"/>
                <a:ea typeface="Calibri" charset="0"/>
                <a:cs typeface="Calibri" charset="0"/>
              </a:rPr>
              <a:t>And we used this information to annotate each function and its fixed version, to see if this would lead to OCaml compiler outputting more accurate error location:</a:t>
            </a:r>
          </a:p>
          <a:p>
            <a:endParaRPr lang="en-US" sz="3600" dirty="0" smtClean="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58" name="Picture 8" descr="https://lh4.googleusercontent.com/Mu4g5yTwRLAAQ9ZxsxAjE6yuhiNbqGJbxjViBh6syuBh-Zhb3QpxZCiLtyeNRI1YtHjx6LmD7l7ToXXO2kjfFhL6GA2Dx6VSJQc6Rcn0JxGRQSRP_SPXVEuVm5_Je8N_PG1mqN2G"/>
          <p:cNvPicPr>
            <a:picLocks noChangeAspect="1" noChangeArrowheads="1"/>
          </p:cNvPicPr>
          <p:nvPr/>
        </p:nvPicPr>
        <p:blipFill rotWithShape="1">
          <a:blip r:embed="rId8">
            <a:extLst>
              <a:ext uri="{28A0092B-C50C-407E-A947-70E740481C1C}">
                <a14:useLocalDpi xmlns:a14="http://schemas.microsoft.com/office/drawing/2010/main" val="0"/>
              </a:ext>
            </a:extLst>
          </a:blip>
          <a:srcRect l="20448" r="21678"/>
          <a:stretch/>
        </p:blipFill>
        <p:spPr bwMode="auto">
          <a:xfrm>
            <a:off x="22630015" y="12169276"/>
            <a:ext cx="3275793" cy="3382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9" name="Text Placeholder 22"/>
          <p:cNvSpPr>
            <a:spLocks noGrp="1"/>
          </p:cNvSpPr>
          <p:nvPr>
            <p:ph type="body" sz="quarter" idx="21"/>
          </p:nvPr>
        </p:nvSpPr>
        <p:spPr>
          <a:xfrm>
            <a:off x="22350568" y="16528247"/>
            <a:ext cx="9658098" cy="3830028"/>
          </a:xfrm>
          <a:prstGeom prst="rect">
            <a:avLst/>
          </a:prstGeom>
        </p:spPr>
        <p:txBody>
          <a:bodyPr/>
          <a:lstStyle/>
          <a:p>
            <a:r>
              <a:rPr lang="en-US" sz="3600" dirty="0" smtClean="0">
                <a:latin typeface="Calibri" charset="0"/>
                <a:ea typeface="Calibri" charset="0"/>
                <a:cs typeface="Calibri" charset="0"/>
              </a:rPr>
              <a:t>In order to improve error messages, we decided to use OCaml’s type annotation.</a:t>
            </a:r>
          </a:p>
          <a:p>
            <a:endParaRPr lang="en-US" sz="400" dirty="0">
              <a:latin typeface="Calibri" charset="0"/>
              <a:ea typeface="Calibri" charset="0"/>
              <a:cs typeface="Calibri" charset="0"/>
            </a:endParaRPr>
          </a:p>
          <a:p>
            <a:r>
              <a:rPr lang="en-US" sz="3600" dirty="0" smtClean="0">
                <a:latin typeface="Calibri" charset="0"/>
                <a:ea typeface="Calibri" charset="0"/>
                <a:cs typeface="Calibri" charset="0"/>
              </a:rPr>
              <a:t>From </a:t>
            </a:r>
            <a:r>
              <a:rPr lang="en-US" sz="3600" dirty="0">
                <a:latin typeface="Calibri" charset="0"/>
                <a:ea typeface="Calibri" charset="0"/>
                <a:cs typeface="Calibri" charset="0"/>
              </a:rPr>
              <a:t>top-level, typing an OCaml function generates its type annotation. It prints out what it thinks are the types of declared function. The general format is:</a:t>
            </a:r>
          </a:p>
          <a:p>
            <a:endParaRPr lang="en-US" sz="3600" dirty="0">
              <a:latin typeface="Calibri" charset="0"/>
              <a:ea typeface="Calibri" charset="0"/>
              <a:cs typeface="Calibri" charset="0"/>
            </a:endParaRPr>
          </a:p>
        </p:txBody>
      </p:sp>
      <p:grpSp>
        <p:nvGrpSpPr>
          <p:cNvPr id="60" name="Group 59"/>
          <p:cNvGrpSpPr/>
          <p:nvPr/>
        </p:nvGrpSpPr>
        <p:grpSpPr>
          <a:xfrm>
            <a:off x="22346691" y="22305039"/>
            <a:ext cx="9621042" cy="1498206"/>
            <a:chOff x="10756808" y="10158022"/>
            <a:chExt cx="4611513" cy="718113"/>
          </a:xfrm>
        </p:grpSpPr>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57709" y="10158022"/>
              <a:ext cx="4610612" cy="718113"/>
            </a:xfrm>
            <a:prstGeom prst="rect">
              <a:avLst/>
            </a:prstGeom>
          </p:spPr>
        </p:pic>
        <p:sp>
          <p:nvSpPr>
            <p:cNvPr id="62" name="Rectangle 61"/>
            <p:cNvSpPr/>
            <p:nvPr/>
          </p:nvSpPr>
          <p:spPr>
            <a:xfrm>
              <a:off x="10756808" y="10605529"/>
              <a:ext cx="4611512" cy="237033"/>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2456094" y="21444442"/>
            <a:ext cx="7468272" cy="1015663"/>
          </a:xfrm>
          <a:prstGeom prst="rect">
            <a:avLst/>
          </a:prstGeom>
          <a:noFill/>
        </p:spPr>
        <p:txBody>
          <a:bodyPr wrap="square" rtlCol="0">
            <a:spAutoFit/>
          </a:bodyPr>
          <a:lstStyle/>
          <a:p>
            <a:r>
              <a:rPr lang="en-US" sz="3600" dirty="0" smtClean="0">
                <a:latin typeface="Calibri" charset="0"/>
                <a:ea typeface="Calibri" charset="0"/>
                <a:cs typeface="Calibri" charset="0"/>
              </a:rPr>
              <a:t>For example, </a:t>
            </a:r>
          </a:p>
          <a:p>
            <a:endParaRPr lang="en-US" sz="2400" dirty="0">
              <a:latin typeface="Calibri" charset="0"/>
              <a:ea typeface="Calibri" charset="0"/>
              <a:cs typeface="Calibri"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76410" y="20555784"/>
            <a:ext cx="9569351" cy="714949"/>
          </a:xfrm>
          <a:prstGeom prst="rect">
            <a:avLst/>
          </a:prstGeom>
        </p:spPr>
      </p:pic>
      <p:sp>
        <p:nvSpPr>
          <p:cNvPr id="65" name="TextBox 64"/>
          <p:cNvSpPr txBox="1"/>
          <p:nvPr/>
        </p:nvSpPr>
        <p:spPr>
          <a:xfrm>
            <a:off x="26204833" y="12116267"/>
            <a:ext cx="5595203" cy="3416320"/>
          </a:xfrm>
          <a:prstGeom prst="rect">
            <a:avLst/>
          </a:prstGeom>
          <a:noFill/>
        </p:spPr>
        <p:txBody>
          <a:bodyPr wrap="square" rtlCol="0">
            <a:spAutoFit/>
          </a:bodyPr>
          <a:lstStyle/>
          <a:p>
            <a:r>
              <a:rPr lang="en-US" sz="3600" dirty="0">
                <a:latin typeface="Calibri" charset="0"/>
                <a:ea typeface="Calibri" charset="0"/>
                <a:cs typeface="Calibri" charset="0"/>
              </a:rPr>
              <a:t>W</a:t>
            </a:r>
            <a:r>
              <a:rPr lang="en-US" sz="3600" dirty="0" smtClean="0">
                <a:latin typeface="Calibri" charset="0"/>
                <a:ea typeface="Calibri" charset="0"/>
                <a:cs typeface="Calibri" charset="0"/>
              </a:rPr>
              <a:t>e proceeded to see if the actual fixed location matches the error location that compiler outputs and found that the error messages are often misleading.</a:t>
            </a:r>
            <a:endParaRPr lang="en-US" sz="3600" dirty="0">
              <a:latin typeface="Calibri" charset="0"/>
              <a:ea typeface="Calibri" charset="0"/>
              <a:cs typeface="Calibri" charset="0"/>
            </a:endParaRPr>
          </a:p>
        </p:txBody>
      </p:sp>
      <p:sp>
        <p:nvSpPr>
          <p:cNvPr id="67" name="Down Arrow 66"/>
          <p:cNvSpPr/>
          <p:nvPr/>
        </p:nvSpPr>
        <p:spPr>
          <a:xfrm>
            <a:off x="26229169" y="15706296"/>
            <a:ext cx="1757502" cy="104061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a:off x="26304960" y="24041686"/>
            <a:ext cx="1757502" cy="103924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03130" y="28675280"/>
            <a:ext cx="2493995" cy="2493995"/>
          </a:xfrm>
          <a:prstGeom prst="rect">
            <a:avLst/>
          </a:prstGeom>
        </p:spPr>
      </p:pic>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t="51698"/>
          <a:stretch/>
        </p:blipFill>
        <p:spPr>
          <a:xfrm>
            <a:off x="22658637" y="27512699"/>
            <a:ext cx="9050148" cy="2704270"/>
          </a:xfrm>
          <a:prstGeom prst="rect">
            <a:avLst/>
          </a:prstGeom>
          <a:ln>
            <a:solidFill>
              <a:schemeClr val="tx1"/>
            </a:solidFill>
          </a:ln>
        </p:spPr>
      </p:pic>
      <p:pic>
        <p:nvPicPr>
          <p:cNvPr id="71" name="Picture 70"/>
          <p:cNvPicPr>
            <a:picLocks noChangeAspect="1"/>
          </p:cNvPicPr>
          <p:nvPr/>
        </p:nvPicPr>
        <p:blipFill rotWithShape="1">
          <a:blip r:embed="rId12">
            <a:extLst>
              <a:ext uri="{28A0092B-C50C-407E-A947-70E740481C1C}">
                <a14:useLocalDpi xmlns:a14="http://schemas.microsoft.com/office/drawing/2010/main" val="0"/>
              </a:ext>
            </a:extLst>
          </a:blip>
          <a:srcRect t="-203" r="644" b="51206"/>
          <a:stretch/>
        </p:blipFill>
        <p:spPr>
          <a:xfrm>
            <a:off x="23405090" y="8434431"/>
            <a:ext cx="7504241" cy="2289352"/>
          </a:xfrm>
          <a:prstGeom prst="rect">
            <a:avLst/>
          </a:prstGeom>
          <a:ln>
            <a:solidFill>
              <a:schemeClr val="tx1"/>
            </a:solidFill>
          </a:ln>
        </p:spPr>
      </p:pic>
      <p:sp>
        <p:nvSpPr>
          <p:cNvPr id="66" name="Text Placeholder 20"/>
          <p:cNvSpPr>
            <a:spLocks noGrp="1"/>
          </p:cNvSpPr>
          <p:nvPr>
            <p:ph type="body" sz="quarter" idx="19"/>
          </p:nvPr>
        </p:nvSpPr>
        <p:spPr>
          <a:xfrm>
            <a:off x="891797" y="11838564"/>
            <a:ext cx="10058400" cy="3268565"/>
          </a:xfrm>
        </p:spPr>
        <p:txBody>
          <a:bodyPr/>
          <a:lstStyle/>
          <a:p>
            <a:r>
              <a:rPr lang="en-US" sz="3600" dirty="0" smtClean="0">
                <a:latin typeface="Calibri" charset="0"/>
                <a:ea typeface="Calibri" charset="0"/>
                <a:cs typeface="Calibri" charset="0"/>
              </a:rPr>
              <a:t>There are many many differences between object-oriented and functional programming languages (FP) that become bottlenecks for students learning the latter.</a:t>
            </a:r>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2" name="Text Placeholder 21"/>
          <p:cNvSpPr>
            <a:spLocks noGrp="1"/>
          </p:cNvSpPr>
          <p:nvPr>
            <p:ph type="body" sz="quarter" idx="20"/>
          </p:nvPr>
        </p:nvSpPr>
        <p:spPr>
          <a:xfrm>
            <a:off x="899735" y="22229644"/>
            <a:ext cx="10050462" cy="923322"/>
          </a:xfrm>
        </p:spPr>
        <p:txBody>
          <a:bodyPr/>
          <a:lstStyle/>
          <a:p>
            <a:r>
              <a:rPr lang="en-US" sz="4800" dirty="0" smtClean="0"/>
              <a:t>Data Collection</a:t>
            </a:r>
            <a:endParaRPr lang="en-US" sz="4800" dirty="0"/>
          </a:p>
        </p:txBody>
      </p:sp>
      <p:sp>
        <p:nvSpPr>
          <p:cNvPr id="74" name="Text Placeholder 20"/>
          <p:cNvSpPr>
            <a:spLocks noGrp="1"/>
          </p:cNvSpPr>
          <p:nvPr>
            <p:ph type="body" sz="quarter" idx="19"/>
          </p:nvPr>
        </p:nvSpPr>
        <p:spPr>
          <a:xfrm>
            <a:off x="911127" y="18667494"/>
            <a:ext cx="10058400" cy="988489"/>
          </a:xfrm>
        </p:spPr>
        <p:txBody>
          <a:bodyPr/>
          <a:lstStyle/>
          <a:p>
            <a:r>
              <a:rPr lang="en-US" sz="3600" dirty="0" smtClean="0">
                <a:latin typeface="Calibri" charset="0"/>
                <a:ea typeface="Calibri" charset="0"/>
                <a:cs typeface="Calibri" charset="0"/>
              </a:rPr>
              <a:t>2. Iteration vs. recursion:</a:t>
            </a:r>
          </a:p>
          <a:p>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5" name="TextBox 74"/>
          <p:cNvSpPr txBox="1"/>
          <p:nvPr/>
        </p:nvSpPr>
        <p:spPr>
          <a:xfrm>
            <a:off x="1280285" y="19752308"/>
            <a:ext cx="9155426" cy="2308324"/>
          </a:xfrm>
          <a:prstGeom prst="rect">
            <a:avLst/>
          </a:prstGeom>
          <a:noFill/>
        </p:spPr>
        <p:txBody>
          <a:bodyPr wrap="square" rtlCol="0">
            <a:spAutoFit/>
          </a:bodyPr>
          <a:lstStyle/>
          <a:p>
            <a:r>
              <a:rPr lang="en-US" sz="3600" dirty="0" smtClean="0">
                <a:latin typeface="Calibri" charset="0"/>
                <a:ea typeface="Calibri" charset="0"/>
                <a:cs typeface="Calibri" charset="0"/>
              </a:rPr>
              <a:t>Iteration(loops) in FP are usually achieved through recursion and high-order functions, where the functions can be passed in as arguments. </a:t>
            </a:r>
            <a:endParaRPr lang="en-US" sz="3600" dirty="0">
              <a:latin typeface="Calibri" charset="0"/>
              <a:ea typeface="Calibri" charset="0"/>
              <a:cs typeface="Calibri" charset="0"/>
            </a:endParaRPr>
          </a:p>
        </p:txBody>
      </p:sp>
      <p:sp>
        <p:nvSpPr>
          <p:cNvPr id="79" name="Text Placeholder 27"/>
          <p:cNvSpPr>
            <a:spLocks noGrp="1"/>
          </p:cNvSpPr>
          <p:nvPr>
            <p:ph type="body" sz="quarter" idx="26"/>
          </p:nvPr>
        </p:nvSpPr>
        <p:spPr>
          <a:xfrm>
            <a:off x="33032585" y="5986862"/>
            <a:ext cx="9717786" cy="2123636"/>
          </a:xfrm>
        </p:spPr>
        <p:txBody>
          <a:bodyPr/>
          <a:lstStyle/>
          <a:p>
            <a:r>
              <a:rPr lang="en-US" sz="3600" dirty="0" smtClean="0">
                <a:latin typeface="+mj-lt"/>
              </a:rPr>
              <a:t>We </a:t>
            </a:r>
            <a:r>
              <a:rPr lang="en-US" sz="3600" dirty="0" smtClean="0">
                <a:latin typeface="+mj-lt"/>
              </a:rPr>
              <a:t>randomly picked 100 samples </a:t>
            </a:r>
            <a:r>
              <a:rPr lang="en-US" sz="3600" dirty="0" smtClean="0">
                <a:latin typeface="+mj-lt"/>
              </a:rPr>
              <a:t>from out dataset to </a:t>
            </a:r>
            <a:r>
              <a:rPr lang="en-US" sz="3600" dirty="0" smtClean="0">
                <a:latin typeface="+mj-lt"/>
              </a:rPr>
              <a:t>check </a:t>
            </a:r>
            <a:r>
              <a:rPr lang="en-US" sz="3600" dirty="0" smtClean="0">
                <a:latin typeface="+mj-lt"/>
              </a:rPr>
              <a:t>whether the </a:t>
            </a:r>
            <a:r>
              <a:rPr lang="en-US" sz="3600" dirty="0" smtClean="0">
                <a:latin typeface="+mj-lt"/>
              </a:rPr>
              <a:t>annotated code produces better error message or not.</a:t>
            </a:r>
          </a:p>
        </p:txBody>
      </p:sp>
      <p:sp>
        <p:nvSpPr>
          <p:cNvPr id="84" name="Down Arrow 83"/>
          <p:cNvSpPr/>
          <p:nvPr/>
        </p:nvSpPr>
        <p:spPr>
          <a:xfrm>
            <a:off x="26282415" y="10872285"/>
            <a:ext cx="1757502" cy="1154091"/>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0"/>
          <p:cNvSpPr>
            <a:spLocks noGrp="1"/>
          </p:cNvSpPr>
          <p:nvPr>
            <p:ph type="body" sz="quarter" idx="19"/>
          </p:nvPr>
        </p:nvSpPr>
        <p:spPr>
          <a:xfrm>
            <a:off x="11811297" y="25950134"/>
            <a:ext cx="9917374" cy="1569638"/>
          </a:xfrm>
        </p:spPr>
        <p:txBody>
          <a:bodyPr/>
          <a:lstStyle/>
          <a:p>
            <a:r>
              <a:rPr lang="en-US" sz="3600" dirty="0" smtClean="0">
                <a:latin typeface="Calibri" charset="0"/>
                <a:ea typeface="Calibri" charset="0"/>
                <a:cs typeface="Calibri" charset="0"/>
              </a:rPr>
              <a:t>So our goal is to help students minimize type errors.</a:t>
            </a:r>
          </a:p>
        </p:txBody>
      </p:sp>
      <p:graphicFrame>
        <p:nvGraphicFramePr>
          <p:cNvPr id="87" name="Chart 86"/>
          <p:cNvGraphicFramePr>
            <a:graphicFrameLocks/>
          </p:cNvGraphicFramePr>
          <p:nvPr>
            <p:extLst>
              <p:ext uri="{D42A27DB-BD31-4B8C-83A1-F6EECF244321}">
                <p14:modId xmlns:p14="http://schemas.microsoft.com/office/powerpoint/2010/main" val="3160473167"/>
              </p:ext>
            </p:extLst>
          </p:nvPr>
        </p:nvGraphicFramePr>
        <p:xfrm>
          <a:off x="11855202" y="7862549"/>
          <a:ext cx="9128126" cy="5476876"/>
        </p:xfrm>
        <a:graphic>
          <a:graphicData uri="http://schemas.openxmlformats.org/drawingml/2006/chart">
            <c:chart xmlns:c="http://schemas.openxmlformats.org/drawingml/2006/chart" xmlns:r="http://schemas.openxmlformats.org/officeDocument/2006/relationships" r:id="rId13"/>
          </a:graphicData>
        </a:graphic>
      </p:graphicFrame>
      <p:pic>
        <p:nvPicPr>
          <p:cNvPr id="3" name="Picture 2"/>
          <p:cNvPicPr>
            <a:picLocks noChangeAspect="1"/>
          </p:cNvPicPr>
          <p:nvPr/>
        </p:nvPicPr>
        <p:blipFill>
          <a:blip r:embed="rId14"/>
          <a:stretch>
            <a:fillRect/>
          </a:stretch>
        </p:blipFill>
        <p:spPr>
          <a:xfrm>
            <a:off x="33247952" y="8288111"/>
            <a:ext cx="9377886" cy="4422838"/>
          </a:xfrm>
          <a:prstGeom prst="rect">
            <a:avLst/>
          </a:prstGeom>
          <a:ln w="12700" cap="sq">
            <a:solidFill>
              <a:srgbClr val="000000"/>
            </a:solidFill>
            <a:prstDash val="solid"/>
            <a:miter lim="800000"/>
          </a:ln>
          <a:effectLst>
            <a:outerShdw blurRad="50800" dist="38100" dir="2700000" algn="tl" rotWithShape="0">
              <a:srgbClr val="000000">
                <a:alpha val="0"/>
              </a:srgbClr>
            </a:outerShdw>
          </a:effectLst>
        </p:spPr>
      </p:pic>
      <p:sp>
        <p:nvSpPr>
          <p:cNvPr id="5" name="Text Placeholder 4"/>
          <p:cNvSpPr>
            <a:spLocks noGrp="1"/>
          </p:cNvSpPr>
          <p:nvPr>
            <p:ph type="body" sz="quarter" idx="26"/>
          </p:nvPr>
        </p:nvSpPr>
        <p:spPr/>
        <p:txBody>
          <a:bodyPr/>
          <a:lstStyle/>
          <a:p>
            <a:endParaRPr lang="zh-CN" altLang="en-US"/>
          </a:p>
        </p:txBody>
      </p:sp>
      <p:sp>
        <p:nvSpPr>
          <p:cNvPr id="8" name="Text Placeholder 7"/>
          <p:cNvSpPr>
            <a:spLocks noGrp="1"/>
          </p:cNvSpPr>
          <p:nvPr>
            <p:ph type="body" sz="quarter" idx="26"/>
          </p:nvPr>
        </p:nvSpPr>
        <p:spPr/>
        <p:txBody>
          <a:bodyPr/>
          <a:lstStyle/>
          <a:p>
            <a:endParaRPr lang="zh-CN" altLang="en-US"/>
          </a:p>
        </p:txBody>
      </p:sp>
      <p:sp>
        <p:nvSpPr>
          <p:cNvPr id="10" name="Text Placeholder 9"/>
          <p:cNvSpPr>
            <a:spLocks noGrp="1"/>
          </p:cNvSpPr>
          <p:nvPr>
            <p:ph type="body" sz="quarter" idx="26"/>
          </p:nvPr>
        </p:nvSpPr>
        <p:spPr/>
        <p:txBody>
          <a:bodyPr/>
          <a:lstStyle/>
          <a:p>
            <a:endParaRPr lang="zh-CN" altLang="en-US"/>
          </a:p>
        </p:txBody>
      </p:sp>
      <p:sp>
        <p:nvSpPr>
          <p:cNvPr id="11" name="Text Placeholder 10"/>
          <p:cNvSpPr>
            <a:spLocks noGrp="1"/>
          </p:cNvSpPr>
          <p:nvPr>
            <p:ph type="body" sz="quarter" idx="26"/>
          </p:nvPr>
        </p:nvSpPr>
        <p:spPr>
          <a:xfrm>
            <a:off x="47006239" y="8754402"/>
            <a:ext cx="10047018" cy="846363"/>
          </a:xfrm>
        </p:spPr>
        <p:txBody>
          <a:bodyPr/>
          <a:lstStyle/>
          <a:p>
            <a:endParaRPr lang="zh-CN" altLang="en-US" dirty="0"/>
          </a:p>
        </p:txBody>
      </p:sp>
      <p:sp>
        <p:nvSpPr>
          <p:cNvPr id="12" name="Text Placeholder 11"/>
          <p:cNvSpPr>
            <a:spLocks noGrp="1"/>
          </p:cNvSpPr>
          <p:nvPr>
            <p:ph type="body" sz="quarter" idx="30"/>
          </p:nvPr>
        </p:nvSpPr>
        <p:spPr>
          <a:xfrm>
            <a:off x="32900504" y="25734309"/>
            <a:ext cx="10052050" cy="5115224"/>
          </a:xfrm>
        </p:spPr>
        <p:txBody>
          <a:bodyPr/>
          <a:lstStyle/>
          <a:p>
            <a:r>
              <a:rPr lang="en-US" altLang="zh-CN" sz="3600" dirty="0">
                <a:latin typeface="+mj-lt"/>
              </a:rPr>
              <a:t>Thanks to the Early </a:t>
            </a:r>
            <a:r>
              <a:rPr lang="en-US" altLang="zh-CN" sz="3600" dirty="0" smtClean="0">
                <a:latin typeface="+mj-lt"/>
              </a:rPr>
              <a:t>Research Scholars Program, </a:t>
            </a:r>
            <a:r>
              <a:rPr lang="en-US" altLang="zh-CN" sz="3600" dirty="0">
                <a:latin typeface="+mj-lt"/>
              </a:rPr>
              <a:t>UCSD CSE department, advisors Professor Christine </a:t>
            </a:r>
            <a:r>
              <a:rPr lang="en-US" altLang="zh-CN" sz="3600" dirty="0" smtClean="0">
                <a:latin typeface="+mj-lt"/>
              </a:rPr>
              <a:t>Alvarado, </a:t>
            </a:r>
            <a:r>
              <a:rPr lang="en-US" altLang="zh-CN" sz="3600" dirty="0">
                <a:latin typeface="+mj-lt"/>
              </a:rPr>
              <a:t>Professor </a:t>
            </a:r>
            <a:r>
              <a:rPr lang="en-US" altLang="zh-CN" sz="3600" dirty="0" err="1">
                <a:latin typeface="+mj-lt"/>
              </a:rPr>
              <a:t>Ranjit</a:t>
            </a:r>
            <a:r>
              <a:rPr lang="en-US" altLang="zh-CN" sz="3600" dirty="0">
                <a:latin typeface="+mj-lt"/>
              </a:rPr>
              <a:t> </a:t>
            </a:r>
            <a:r>
              <a:rPr lang="en-US" altLang="zh-CN" sz="3600" dirty="0" err="1">
                <a:latin typeface="+mj-lt"/>
              </a:rPr>
              <a:t>Jhala</a:t>
            </a:r>
            <a:r>
              <a:rPr lang="en-US" altLang="zh-CN" sz="3600" dirty="0">
                <a:latin typeface="+mj-lt"/>
              </a:rPr>
              <a:t>, </a:t>
            </a:r>
            <a:r>
              <a:rPr lang="en-US" altLang="zh-CN" sz="3600" dirty="0" smtClean="0">
                <a:latin typeface="+mj-lt"/>
              </a:rPr>
              <a:t>mentors </a:t>
            </a:r>
            <a:r>
              <a:rPr lang="en-US" altLang="zh-CN" sz="3600" dirty="0">
                <a:latin typeface="+mj-lt"/>
              </a:rPr>
              <a:t>Michael Barrow, </a:t>
            </a:r>
            <a:r>
              <a:rPr lang="en-US" altLang="zh-CN" sz="3600" dirty="0" smtClean="0">
                <a:latin typeface="+mj-lt"/>
              </a:rPr>
              <a:t>Shelby Thomas, and PhD students </a:t>
            </a:r>
            <a:r>
              <a:rPr lang="en-US" altLang="zh-CN" sz="3600" dirty="0">
                <a:latin typeface="+mj-lt"/>
              </a:rPr>
              <a:t>Eric Seidel, Ben </a:t>
            </a:r>
            <a:r>
              <a:rPr lang="en-US" altLang="zh-CN" sz="3600" dirty="0" err="1" smtClean="0">
                <a:latin typeface="+mj-lt"/>
              </a:rPr>
              <a:t>Cosman</a:t>
            </a:r>
            <a:r>
              <a:rPr lang="en-US" altLang="zh-CN" sz="3600" dirty="0" smtClean="0">
                <a:latin typeface="+mj-lt"/>
              </a:rPr>
              <a:t> and Panagiotis </a:t>
            </a:r>
            <a:r>
              <a:rPr lang="en-US" altLang="zh-CN" sz="3600" dirty="0" err="1" smtClean="0">
                <a:latin typeface="+mj-lt"/>
              </a:rPr>
              <a:t>Vekris</a:t>
            </a:r>
            <a:r>
              <a:rPr lang="en-US" altLang="zh-CN" sz="3600" dirty="0" smtClean="0">
                <a:latin typeface="+mj-lt"/>
              </a:rPr>
              <a:t>. </a:t>
            </a:r>
            <a:r>
              <a:rPr lang="en-US" altLang="zh-CN" sz="3600" dirty="0" smtClean="0">
                <a:latin typeface="+mj-lt"/>
                <a:ea typeface="Calibri" charset="0"/>
                <a:cs typeface="Calibri" charset="0"/>
              </a:rPr>
              <a:t>This </a:t>
            </a:r>
            <a:r>
              <a:rPr lang="en-US" altLang="zh-CN" sz="3600" dirty="0">
                <a:latin typeface="+mj-lt"/>
                <a:ea typeface="Calibri" charset="0"/>
                <a:cs typeface="Calibri" charset="0"/>
              </a:rPr>
              <a:t>material is based </a:t>
            </a:r>
            <a:r>
              <a:rPr lang="en-US" altLang="zh-CN" sz="3600" dirty="0" smtClean="0">
                <a:latin typeface="+mj-lt"/>
                <a:ea typeface="Calibri" charset="0"/>
                <a:cs typeface="Calibri" charset="0"/>
              </a:rPr>
              <a:t>upon </a:t>
            </a:r>
            <a:r>
              <a:rPr lang="en-US" altLang="zh-CN" sz="3600" dirty="0">
                <a:latin typeface="+mj-lt"/>
                <a:ea typeface="Calibri" charset="0"/>
                <a:cs typeface="Calibri" charset="0"/>
              </a:rPr>
              <a:t>work </a:t>
            </a:r>
            <a:r>
              <a:rPr lang="en-US" altLang="zh-CN" sz="3600" dirty="0" smtClean="0">
                <a:latin typeface="+mj-lt"/>
                <a:ea typeface="Calibri" charset="0"/>
                <a:cs typeface="Calibri" charset="0"/>
              </a:rPr>
              <a:t>supported </a:t>
            </a:r>
            <a:r>
              <a:rPr lang="en-US" altLang="zh-CN" sz="3600" dirty="0">
                <a:latin typeface="+mj-lt"/>
                <a:ea typeface="Calibri" charset="0"/>
                <a:cs typeface="Calibri" charset="0"/>
              </a:rPr>
              <a:t>by </a:t>
            </a:r>
            <a:endParaRPr lang="en-US" altLang="zh-CN" sz="3600" dirty="0" smtClean="0">
              <a:latin typeface="+mj-lt"/>
              <a:ea typeface="Calibri" charset="0"/>
              <a:cs typeface="Calibri" charset="0"/>
            </a:endParaRPr>
          </a:p>
          <a:p>
            <a:r>
              <a:rPr lang="en-US" altLang="zh-CN" sz="3600" dirty="0" smtClean="0">
                <a:latin typeface="+mj-lt"/>
                <a:ea typeface="Calibri" charset="0"/>
                <a:cs typeface="Calibri" charset="0"/>
              </a:rPr>
              <a:t>the National Science Foundation under </a:t>
            </a:r>
          </a:p>
          <a:p>
            <a:r>
              <a:rPr lang="en-US" altLang="zh-CN" sz="3600" dirty="0" smtClean="0">
                <a:latin typeface="+mj-lt"/>
                <a:ea typeface="Calibri" charset="0"/>
                <a:cs typeface="Calibri" charset="0"/>
              </a:rPr>
              <a:t>Grant No. CNS-1339335.</a:t>
            </a:r>
            <a:endParaRPr lang="en-US" altLang="zh-CN" sz="3600" dirty="0">
              <a:latin typeface="+mj-lt"/>
              <a:ea typeface="Calibri" charset="0"/>
              <a:cs typeface="Calibri" charset="0"/>
            </a:endParaRPr>
          </a:p>
        </p:txBody>
      </p:sp>
      <p:sp>
        <p:nvSpPr>
          <p:cNvPr id="13" name="Text Placeholder 12"/>
          <p:cNvSpPr>
            <a:spLocks noGrp="1"/>
          </p:cNvSpPr>
          <p:nvPr>
            <p:ph type="body" sz="quarter" idx="30"/>
          </p:nvPr>
        </p:nvSpPr>
        <p:spPr/>
        <p:txBody>
          <a:bodyPr/>
          <a:lstStyle/>
          <a:p>
            <a:endParaRPr lang="zh-CN" altLang="en-US" dirty="0"/>
          </a:p>
        </p:txBody>
      </p:sp>
      <p:sp>
        <p:nvSpPr>
          <p:cNvPr id="15" name="Text Placeholder 14"/>
          <p:cNvSpPr>
            <a:spLocks noGrp="1"/>
          </p:cNvSpPr>
          <p:nvPr>
            <p:ph type="body" sz="quarter" idx="19"/>
          </p:nvPr>
        </p:nvSpPr>
        <p:spPr/>
        <p:txBody>
          <a:bodyPr/>
          <a:lstStyle/>
          <a:p>
            <a:endParaRPr lang="zh-CN" altLang="en-US"/>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3562</TotalTime>
  <Words>640</Words>
  <Application>Microsoft Office PowerPoint</Application>
  <PresentationFormat>Custom</PresentationFormat>
  <Paragraphs>55</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宋体</vt: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Yijun Zhang</cp:lastModifiedBy>
  <cp:revision>112</cp:revision>
  <cp:lastPrinted>2015-06-29T17:31:11Z</cp:lastPrinted>
  <dcterms:created xsi:type="dcterms:W3CDTF">2012-02-03T19:11:35Z</dcterms:created>
  <dcterms:modified xsi:type="dcterms:W3CDTF">2016-05-25T20:50:33Z</dcterms:modified>
</cp:coreProperties>
</file>